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66" r:id="rId4"/>
    <p:sldId id="265" r:id="rId5"/>
    <p:sldId id="264" r:id="rId6"/>
    <p:sldId id="263" r:id="rId7"/>
    <p:sldId id="278" r:id="rId8"/>
    <p:sldId id="257" r:id="rId9"/>
    <p:sldId id="281" r:id="rId10"/>
    <p:sldId id="258" r:id="rId11"/>
    <p:sldId id="283" r:id="rId12"/>
    <p:sldId id="280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8%20semester\course%20work\&#1050;&#1085;&#1080;&#1075;&#1072;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479073097397182E-2"/>
          <c:y val="3.6717309570023747E-2"/>
          <c:w val="0.85467037208584218"/>
          <c:h val="0.66119702661725832"/>
        </c:manualLayout>
      </c:layout>
      <c:scatterChart>
        <c:scatterStyle val="smoothMarker"/>
        <c:varyColors val="0"/>
        <c:ser>
          <c:idx val="0"/>
          <c:order val="1"/>
          <c:tx>
            <c:v>100 000 (0%)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'd 0%'!$F$3:$F$87</c:f>
              <c:numCache>
                <c:formatCode>General</c:formatCode>
                <c:ptCount val="85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0.17499999999999999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0.42499999999999999</c:v>
                </c:pt>
                <c:pt idx="8">
                  <c:v>0.5</c:v>
                </c:pt>
                <c:pt idx="9">
                  <c:v>0.55000000000000004</c:v>
                </c:pt>
                <c:pt idx="10">
                  <c:v>0.6</c:v>
                </c:pt>
                <c:pt idx="11">
                  <c:v>0.67500000000000004</c:v>
                </c:pt>
                <c:pt idx="12">
                  <c:v>0.75</c:v>
                </c:pt>
                <c:pt idx="13">
                  <c:v>0.8</c:v>
                </c:pt>
                <c:pt idx="14">
                  <c:v>0.85</c:v>
                </c:pt>
                <c:pt idx="15">
                  <c:v>0.92500000000000004</c:v>
                </c:pt>
                <c:pt idx="16">
                  <c:v>1</c:v>
                </c:pt>
                <c:pt idx="17">
                  <c:v>1.05</c:v>
                </c:pt>
                <c:pt idx="18">
                  <c:v>1.1000000000000001</c:v>
                </c:pt>
                <c:pt idx="19">
                  <c:v>1.175</c:v>
                </c:pt>
                <c:pt idx="20">
                  <c:v>1.25</c:v>
                </c:pt>
                <c:pt idx="21">
                  <c:v>1.3</c:v>
                </c:pt>
                <c:pt idx="22">
                  <c:v>1.35</c:v>
                </c:pt>
                <c:pt idx="23">
                  <c:v>1.425</c:v>
                </c:pt>
                <c:pt idx="24">
                  <c:v>1.5</c:v>
                </c:pt>
                <c:pt idx="25">
                  <c:v>1.55</c:v>
                </c:pt>
                <c:pt idx="26">
                  <c:v>1.6</c:v>
                </c:pt>
                <c:pt idx="27">
                  <c:v>1.675</c:v>
                </c:pt>
                <c:pt idx="28">
                  <c:v>1.75</c:v>
                </c:pt>
                <c:pt idx="29">
                  <c:v>1.8</c:v>
                </c:pt>
                <c:pt idx="30">
                  <c:v>1.85</c:v>
                </c:pt>
                <c:pt idx="31">
                  <c:v>1.925</c:v>
                </c:pt>
                <c:pt idx="32">
                  <c:v>2</c:v>
                </c:pt>
                <c:pt idx="33">
                  <c:v>2.0499999999999998</c:v>
                </c:pt>
                <c:pt idx="34">
                  <c:v>2.1</c:v>
                </c:pt>
                <c:pt idx="35">
                  <c:v>2.1749999999999998</c:v>
                </c:pt>
                <c:pt idx="36">
                  <c:v>2.25</c:v>
                </c:pt>
                <c:pt idx="37">
                  <c:v>2.2999999999999998</c:v>
                </c:pt>
                <c:pt idx="38">
                  <c:v>2.35</c:v>
                </c:pt>
                <c:pt idx="39">
                  <c:v>2.4249999999999998</c:v>
                </c:pt>
                <c:pt idx="40">
                  <c:v>2.5</c:v>
                </c:pt>
                <c:pt idx="41">
                  <c:v>2.5499999999999998</c:v>
                </c:pt>
                <c:pt idx="42">
                  <c:v>2.6</c:v>
                </c:pt>
                <c:pt idx="43">
                  <c:v>2.6749999999999998</c:v>
                </c:pt>
                <c:pt idx="44">
                  <c:v>2.75</c:v>
                </c:pt>
                <c:pt idx="45">
                  <c:v>2.8</c:v>
                </c:pt>
                <c:pt idx="46">
                  <c:v>2.85</c:v>
                </c:pt>
                <c:pt idx="47">
                  <c:v>2.9249999999999998</c:v>
                </c:pt>
                <c:pt idx="48">
                  <c:v>3</c:v>
                </c:pt>
                <c:pt idx="49">
                  <c:v>3.05</c:v>
                </c:pt>
                <c:pt idx="50">
                  <c:v>3.1</c:v>
                </c:pt>
                <c:pt idx="51">
                  <c:v>3.1749999999999998</c:v>
                </c:pt>
                <c:pt idx="52">
                  <c:v>3.25</c:v>
                </c:pt>
                <c:pt idx="53">
                  <c:v>3.3</c:v>
                </c:pt>
                <c:pt idx="54">
                  <c:v>3.35</c:v>
                </c:pt>
                <c:pt idx="55">
                  <c:v>3.4249999999999998</c:v>
                </c:pt>
                <c:pt idx="56">
                  <c:v>3.5</c:v>
                </c:pt>
                <c:pt idx="57">
                  <c:v>3.55</c:v>
                </c:pt>
                <c:pt idx="58">
                  <c:v>3.6</c:v>
                </c:pt>
                <c:pt idx="59">
                  <c:v>3.6749999999999998</c:v>
                </c:pt>
                <c:pt idx="60">
                  <c:v>3.75</c:v>
                </c:pt>
                <c:pt idx="61">
                  <c:v>3.8</c:v>
                </c:pt>
                <c:pt idx="62">
                  <c:v>3.85</c:v>
                </c:pt>
                <c:pt idx="63">
                  <c:v>3.9249999999999998</c:v>
                </c:pt>
                <c:pt idx="64">
                  <c:v>4</c:v>
                </c:pt>
                <c:pt idx="65">
                  <c:v>4.05</c:v>
                </c:pt>
                <c:pt idx="66">
                  <c:v>4.0999999999999996</c:v>
                </c:pt>
                <c:pt idx="67">
                  <c:v>4.1749999999999998</c:v>
                </c:pt>
                <c:pt idx="68">
                  <c:v>4.25</c:v>
                </c:pt>
                <c:pt idx="69">
                  <c:v>4.3</c:v>
                </c:pt>
                <c:pt idx="70">
                  <c:v>4.3499999999999996</c:v>
                </c:pt>
                <c:pt idx="71">
                  <c:v>4.4249999999999998</c:v>
                </c:pt>
                <c:pt idx="72">
                  <c:v>4.5</c:v>
                </c:pt>
                <c:pt idx="73">
                  <c:v>4.55</c:v>
                </c:pt>
                <c:pt idx="74">
                  <c:v>4.5999999999999996</c:v>
                </c:pt>
                <c:pt idx="75">
                  <c:v>4.6749999999999998</c:v>
                </c:pt>
                <c:pt idx="76">
                  <c:v>4.75</c:v>
                </c:pt>
                <c:pt idx="77">
                  <c:v>4.8</c:v>
                </c:pt>
                <c:pt idx="78">
                  <c:v>4.8499999999999996</c:v>
                </c:pt>
                <c:pt idx="79">
                  <c:v>4.9249999999999998</c:v>
                </c:pt>
                <c:pt idx="80">
                  <c:v>5</c:v>
                </c:pt>
                <c:pt idx="81">
                  <c:v>4.8499999999999996</c:v>
                </c:pt>
                <c:pt idx="82">
                  <c:v>4.9249999999999998</c:v>
                </c:pt>
                <c:pt idx="83">
                  <c:v>5</c:v>
                </c:pt>
              </c:numCache>
            </c:numRef>
          </c:xVal>
          <c:yVal>
            <c:numRef>
              <c:f>'d 0%'!$G$3:$G$87</c:f>
              <c:numCache>
                <c:formatCode>General</c:formatCode>
                <c:ptCount val="85"/>
                <c:pt idx="0">
                  <c:v>0</c:v>
                </c:pt>
                <c:pt idx="1">
                  <c:v>3.3719999999999999</c:v>
                </c:pt>
                <c:pt idx="2">
                  <c:v>6.2386999999999997</c:v>
                </c:pt>
                <c:pt idx="3">
                  <c:v>8.9450000000000003</c:v>
                </c:pt>
                <c:pt idx="4">
                  <c:v>12.21</c:v>
                </c:pt>
                <c:pt idx="5">
                  <c:v>13.284000000000001</c:v>
                </c:pt>
                <c:pt idx="6">
                  <c:v>15.29</c:v>
                </c:pt>
                <c:pt idx="7">
                  <c:v>17.803000000000001</c:v>
                </c:pt>
                <c:pt idx="8">
                  <c:v>20.454000000000001</c:v>
                </c:pt>
                <c:pt idx="9">
                  <c:v>22.422000000000001</c:v>
                </c:pt>
                <c:pt idx="10">
                  <c:v>24.928999999999998</c:v>
                </c:pt>
                <c:pt idx="11">
                  <c:v>28.140999999999998</c:v>
                </c:pt>
                <c:pt idx="12">
                  <c:v>31.702999999999999</c:v>
                </c:pt>
                <c:pt idx="13">
                  <c:v>34.444000000000003</c:v>
                </c:pt>
                <c:pt idx="14">
                  <c:v>36.93</c:v>
                </c:pt>
                <c:pt idx="15">
                  <c:v>40.869999999999997</c:v>
                </c:pt>
                <c:pt idx="16">
                  <c:v>44.844000000000001</c:v>
                </c:pt>
                <c:pt idx="17">
                  <c:v>47.552999999999997</c:v>
                </c:pt>
                <c:pt idx="18">
                  <c:v>50.530999999999999</c:v>
                </c:pt>
                <c:pt idx="19">
                  <c:v>54.892000000000003</c:v>
                </c:pt>
                <c:pt idx="20">
                  <c:v>59.567999999999998</c:v>
                </c:pt>
                <c:pt idx="21">
                  <c:v>63.183</c:v>
                </c:pt>
                <c:pt idx="22">
                  <c:v>68.004000000000005</c:v>
                </c:pt>
                <c:pt idx="23">
                  <c:v>72.403999999999996</c:v>
                </c:pt>
                <c:pt idx="24">
                  <c:v>76.899000000000001</c:v>
                </c:pt>
                <c:pt idx="25">
                  <c:v>80.456999999999994</c:v>
                </c:pt>
                <c:pt idx="26">
                  <c:v>84.216999999999999</c:v>
                </c:pt>
                <c:pt idx="27">
                  <c:v>90.201999999999998</c:v>
                </c:pt>
                <c:pt idx="28">
                  <c:v>95.192999999999998</c:v>
                </c:pt>
                <c:pt idx="29">
                  <c:v>98.296000000000006</c:v>
                </c:pt>
                <c:pt idx="30">
                  <c:v>101.83</c:v>
                </c:pt>
                <c:pt idx="31">
                  <c:v>108.45</c:v>
                </c:pt>
                <c:pt idx="32">
                  <c:v>114.99</c:v>
                </c:pt>
                <c:pt idx="33">
                  <c:v>118.74</c:v>
                </c:pt>
                <c:pt idx="34">
                  <c:v>123.24</c:v>
                </c:pt>
                <c:pt idx="35">
                  <c:v>129.34</c:v>
                </c:pt>
                <c:pt idx="36">
                  <c:v>135.44999999999999</c:v>
                </c:pt>
                <c:pt idx="37">
                  <c:v>138.78</c:v>
                </c:pt>
                <c:pt idx="38">
                  <c:v>142.19</c:v>
                </c:pt>
                <c:pt idx="39">
                  <c:v>146.79</c:v>
                </c:pt>
                <c:pt idx="40">
                  <c:v>149.36000000000001</c:v>
                </c:pt>
                <c:pt idx="41">
                  <c:v>151.37</c:v>
                </c:pt>
                <c:pt idx="42">
                  <c:v>153.37</c:v>
                </c:pt>
                <c:pt idx="43">
                  <c:v>152.25</c:v>
                </c:pt>
                <c:pt idx="44">
                  <c:v>153.35</c:v>
                </c:pt>
                <c:pt idx="45">
                  <c:v>151.6</c:v>
                </c:pt>
                <c:pt idx="46">
                  <c:v>151.55000000000001</c:v>
                </c:pt>
                <c:pt idx="47">
                  <c:v>152.15</c:v>
                </c:pt>
                <c:pt idx="48">
                  <c:v>148.38999999999999</c:v>
                </c:pt>
                <c:pt idx="49">
                  <c:v>143.19</c:v>
                </c:pt>
                <c:pt idx="50">
                  <c:v>139.52000000000001</c:v>
                </c:pt>
                <c:pt idx="51">
                  <c:v>131.74</c:v>
                </c:pt>
                <c:pt idx="52">
                  <c:v>125.57</c:v>
                </c:pt>
                <c:pt idx="53">
                  <c:v>121.3</c:v>
                </c:pt>
                <c:pt idx="54">
                  <c:v>121.84</c:v>
                </c:pt>
                <c:pt idx="55">
                  <c:v>120.14</c:v>
                </c:pt>
                <c:pt idx="56">
                  <c:v>123.36</c:v>
                </c:pt>
                <c:pt idx="57">
                  <c:v>121.17</c:v>
                </c:pt>
                <c:pt idx="58">
                  <c:v>120.78</c:v>
                </c:pt>
                <c:pt idx="59">
                  <c:v>118.36</c:v>
                </c:pt>
                <c:pt idx="60">
                  <c:v>117.05</c:v>
                </c:pt>
                <c:pt idx="61">
                  <c:v>116.25</c:v>
                </c:pt>
                <c:pt idx="62">
                  <c:v>116.65</c:v>
                </c:pt>
                <c:pt idx="63">
                  <c:v>117.19</c:v>
                </c:pt>
                <c:pt idx="64">
                  <c:v>116.42</c:v>
                </c:pt>
                <c:pt idx="65">
                  <c:v>113.08</c:v>
                </c:pt>
                <c:pt idx="66">
                  <c:v>111.55</c:v>
                </c:pt>
                <c:pt idx="67">
                  <c:v>111.54</c:v>
                </c:pt>
                <c:pt idx="68">
                  <c:v>112.11</c:v>
                </c:pt>
                <c:pt idx="69">
                  <c:v>110.27</c:v>
                </c:pt>
                <c:pt idx="70">
                  <c:v>109.7</c:v>
                </c:pt>
                <c:pt idx="71">
                  <c:v>110.26</c:v>
                </c:pt>
                <c:pt idx="72">
                  <c:v>111.25</c:v>
                </c:pt>
                <c:pt idx="73">
                  <c:v>110.54</c:v>
                </c:pt>
                <c:pt idx="74">
                  <c:v>109.34</c:v>
                </c:pt>
                <c:pt idx="75">
                  <c:v>110.57</c:v>
                </c:pt>
                <c:pt idx="76">
                  <c:v>113.59</c:v>
                </c:pt>
                <c:pt idx="77">
                  <c:v>112.88</c:v>
                </c:pt>
                <c:pt idx="78">
                  <c:v>114.87</c:v>
                </c:pt>
                <c:pt idx="79">
                  <c:v>116.74</c:v>
                </c:pt>
                <c:pt idx="80">
                  <c:v>119.51</c:v>
                </c:pt>
                <c:pt idx="81">
                  <c:v>114.87</c:v>
                </c:pt>
                <c:pt idx="82">
                  <c:v>116.74</c:v>
                </c:pt>
                <c:pt idx="83">
                  <c:v>119.51</c:v>
                </c:pt>
              </c:numCache>
            </c:numRef>
          </c:yVal>
          <c:smooth val="1"/>
        </c:ser>
        <c:ser>
          <c:idx val="1"/>
          <c:order val="5"/>
          <c:tx>
            <c:v>110 000 (0%)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'd 0%'!$H$3:$H$87</c:f>
              <c:numCache>
                <c:formatCode>General</c:formatCode>
                <c:ptCount val="85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0.17499999999999999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0.42499999999999999</c:v>
                </c:pt>
                <c:pt idx="8">
                  <c:v>0.5</c:v>
                </c:pt>
                <c:pt idx="9">
                  <c:v>0.55000000000000004</c:v>
                </c:pt>
                <c:pt idx="10">
                  <c:v>0.6</c:v>
                </c:pt>
                <c:pt idx="11">
                  <c:v>0.67500000000000004</c:v>
                </c:pt>
                <c:pt idx="12">
                  <c:v>0.75</c:v>
                </c:pt>
                <c:pt idx="13">
                  <c:v>0.8</c:v>
                </c:pt>
                <c:pt idx="14">
                  <c:v>0.85</c:v>
                </c:pt>
                <c:pt idx="15">
                  <c:v>0.92500000000000004</c:v>
                </c:pt>
                <c:pt idx="16">
                  <c:v>1</c:v>
                </c:pt>
                <c:pt idx="17">
                  <c:v>1.05</c:v>
                </c:pt>
                <c:pt idx="18">
                  <c:v>1.1000000000000001</c:v>
                </c:pt>
                <c:pt idx="19">
                  <c:v>1.175</c:v>
                </c:pt>
                <c:pt idx="20">
                  <c:v>1.25</c:v>
                </c:pt>
                <c:pt idx="21">
                  <c:v>1.3</c:v>
                </c:pt>
                <c:pt idx="22">
                  <c:v>1.35</c:v>
                </c:pt>
                <c:pt idx="23">
                  <c:v>1.425</c:v>
                </c:pt>
                <c:pt idx="24">
                  <c:v>1.5</c:v>
                </c:pt>
                <c:pt idx="25">
                  <c:v>1.55</c:v>
                </c:pt>
                <c:pt idx="26">
                  <c:v>1.6</c:v>
                </c:pt>
                <c:pt idx="27">
                  <c:v>1.675</c:v>
                </c:pt>
                <c:pt idx="28">
                  <c:v>1.75</c:v>
                </c:pt>
                <c:pt idx="29">
                  <c:v>1.8</c:v>
                </c:pt>
                <c:pt idx="30">
                  <c:v>1.85</c:v>
                </c:pt>
                <c:pt idx="31">
                  <c:v>1.925</c:v>
                </c:pt>
                <c:pt idx="32">
                  <c:v>2</c:v>
                </c:pt>
                <c:pt idx="33">
                  <c:v>2.0499999999999998</c:v>
                </c:pt>
                <c:pt idx="34">
                  <c:v>2.1</c:v>
                </c:pt>
                <c:pt idx="35">
                  <c:v>2.1749999999999998</c:v>
                </c:pt>
                <c:pt idx="36">
                  <c:v>2.25</c:v>
                </c:pt>
                <c:pt idx="37">
                  <c:v>2.2999999999999998</c:v>
                </c:pt>
                <c:pt idx="38">
                  <c:v>2.35</c:v>
                </c:pt>
                <c:pt idx="39">
                  <c:v>2.4249999999999998</c:v>
                </c:pt>
                <c:pt idx="40">
                  <c:v>2.5</c:v>
                </c:pt>
                <c:pt idx="41">
                  <c:v>2.5499999999999998</c:v>
                </c:pt>
                <c:pt idx="42">
                  <c:v>2.6</c:v>
                </c:pt>
                <c:pt idx="43">
                  <c:v>2.6749999999999998</c:v>
                </c:pt>
                <c:pt idx="44">
                  <c:v>2.75</c:v>
                </c:pt>
                <c:pt idx="45">
                  <c:v>2.8</c:v>
                </c:pt>
                <c:pt idx="46">
                  <c:v>2.85</c:v>
                </c:pt>
                <c:pt idx="47">
                  <c:v>2.9249999999999998</c:v>
                </c:pt>
                <c:pt idx="48">
                  <c:v>3</c:v>
                </c:pt>
                <c:pt idx="49">
                  <c:v>3.05</c:v>
                </c:pt>
                <c:pt idx="50">
                  <c:v>3.1</c:v>
                </c:pt>
                <c:pt idx="51">
                  <c:v>3.1749999999999998</c:v>
                </c:pt>
                <c:pt idx="52">
                  <c:v>3.25</c:v>
                </c:pt>
                <c:pt idx="53">
                  <c:v>3.3</c:v>
                </c:pt>
                <c:pt idx="54">
                  <c:v>3.35</c:v>
                </c:pt>
                <c:pt idx="55">
                  <c:v>3.4249999999999998</c:v>
                </c:pt>
                <c:pt idx="56">
                  <c:v>3.5</c:v>
                </c:pt>
                <c:pt idx="57">
                  <c:v>3.55</c:v>
                </c:pt>
                <c:pt idx="58">
                  <c:v>3.6</c:v>
                </c:pt>
                <c:pt idx="59">
                  <c:v>3.6749999999999998</c:v>
                </c:pt>
                <c:pt idx="60">
                  <c:v>3.75</c:v>
                </c:pt>
                <c:pt idx="61">
                  <c:v>3.8</c:v>
                </c:pt>
                <c:pt idx="62">
                  <c:v>3.85</c:v>
                </c:pt>
                <c:pt idx="63">
                  <c:v>3.9249999999999998</c:v>
                </c:pt>
                <c:pt idx="64">
                  <c:v>4</c:v>
                </c:pt>
                <c:pt idx="65">
                  <c:v>4.05</c:v>
                </c:pt>
                <c:pt idx="66">
                  <c:v>4.0999999999999996</c:v>
                </c:pt>
                <c:pt idx="67">
                  <c:v>4.1749999999999998</c:v>
                </c:pt>
                <c:pt idx="68">
                  <c:v>4.25</c:v>
                </c:pt>
                <c:pt idx="69">
                  <c:v>4.3</c:v>
                </c:pt>
                <c:pt idx="70">
                  <c:v>4.3499999999999996</c:v>
                </c:pt>
                <c:pt idx="71">
                  <c:v>4.4249999999999998</c:v>
                </c:pt>
                <c:pt idx="72">
                  <c:v>4.5</c:v>
                </c:pt>
                <c:pt idx="73">
                  <c:v>4.55</c:v>
                </c:pt>
                <c:pt idx="74">
                  <c:v>4.5999999999999996</c:v>
                </c:pt>
                <c:pt idx="75">
                  <c:v>4.6749999999999998</c:v>
                </c:pt>
                <c:pt idx="76">
                  <c:v>4.75</c:v>
                </c:pt>
                <c:pt idx="77">
                  <c:v>4.8</c:v>
                </c:pt>
                <c:pt idx="78">
                  <c:v>4.8499999999999996</c:v>
                </c:pt>
                <c:pt idx="79">
                  <c:v>4.9249999999999998</c:v>
                </c:pt>
                <c:pt idx="80">
                  <c:v>5</c:v>
                </c:pt>
                <c:pt idx="81">
                  <c:v>4.8499999999999996</c:v>
                </c:pt>
                <c:pt idx="82">
                  <c:v>4.9249999999999998</c:v>
                </c:pt>
                <c:pt idx="83">
                  <c:v>5</c:v>
                </c:pt>
              </c:numCache>
            </c:numRef>
          </c:xVal>
          <c:yVal>
            <c:numRef>
              <c:f>'d 0%'!$I$3:$I$87</c:f>
              <c:numCache>
                <c:formatCode>General</c:formatCode>
                <c:ptCount val="85"/>
                <c:pt idx="0">
                  <c:v>0</c:v>
                </c:pt>
                <c:pt idx="1">
                  <c:v>3.3715999999999999</c:v>
                </c:pt>
                <c:pt idx="2">
                  <c:v>6.2374000000000001</c:v>
                </c:pt>
                <c:pt idx="3">
                  <c:v>8.9417000000000009</c:v>
                </c:pt>
                <c:pt idx="4">
                  <c:v>11.895</c:v>
                </c:pt>
                <c:pt idx="5">
                  <c:v>13.11</c:v>
                </c:pt>
                <c:pt idx="6">
                  <c:v>14.967000000000001</c:v>
                </c:pt>
                <c:pt idx="7">
                  <c:v>17.640999999999998</c:v>
                </c:pt>
                <c:pt idx="8">
                  <c:v>20.27</c:v>
                </c:pt>
                <c:pt idx="9">
                  <c:v>21.923999999999999</c:v>
                </c:pt>
                <c:pt idx="10">
                  <c:v>24.742999999999999</c:v>
                </c:pt>
                <c:pt idx="11">
                  <c:v>27.984999999999999</c:v>
                </c:pt>
                <c:pt idx="12">
                  <c:v>31.135999999999999</c:v>
                </c:pt>
                <c:pt idx="13">
                  <c:v>33.783000000000001</c:v>
                </c:pt>
                <c:pt idx="14">
                  <c:v>36.213999999999999</c:v>
                </c:pt>
                <c:pt idx="15">
                  <c:v>40.506</c:v>
                </c:pt>
                <c:pt idx="16">
                  <c:v>44.631</c:v>
                </c:pt>
                <c:pt idx="17">
                  <c:v>47.134999999999998</c:v>
                </c:pt>
                <c:pt idx="18">
                  <c:v>50.372</c:v>
                </c:pt>
                <c:pt idx="19">
                  <c:v>54.625</c:v>
                </c:pt>
                <c:pt idx="20">
                  <c:v>59.255000000000003</c:v>
                </c:pt>
                <c:pt idx="21">
                  <c:v>62.981000000000002</c:v>
                </c:pt>
                <c:pt idx="22">
                  <c:v>67.141999999999996</c:v>
                </c:pt>
                <c:pt idx="23">
                  <c:v>72.183000000000007</c:v>
                </c:pt>
                <c:pt idx="24">
                  <c:v>76.793999999999997</c:v>
                </c:pt>
                <c:pt idx="25">
                  <c:v>80.212000000000003</c:v>
                </c:pt>
                <c:pt idx="26">
                  <c:v>84.102999999999994</c:v>
                </c:pt>
                <c:pt idx="27">
                  <c:v>89.926000000000002</c:v>
                </c:pt>
                <c:pt idx="28">
                  <c:v>95.200999999999993</c:v>
                </c:pt>
                <c:pt idx="29">
                  <c:v>98.448999999999998</c:v>
                </c:pt>
                <c:pt idx="30">
                  <c:v>101.7</c:v>
                </c:pt>
                <c:pt idx="31">
                  <c:v>108.31</c:v>
                </c:pt>
                <c:pt idx="32">
                  <c:v>115.04</c:v>
                </c:pt>
                <c:pt idx="33">
                  <c:v>118.69</c:v>
                </c:pt>
                <c:pt idx="34">
                  <c:v>123.22</c:v>
                </c:pt>
                <c:pt idx="35">
                  <c:v>129.43</c:v>
                </c:pt>
                <c:pt idx="36">
                  <c:v>134.72</c:v>
                </c:pt>
                <c:pt idx="37">
                  <c:v>138.1</c:v>
                </c:pt>
                <c:pt idx="38">
                  <c:v>141.22</c:v>
                </c:pt>
                <c:pt idx="39">
                  <c:v>145.99</c:v>
                </c:pt>
                <c:pt idx="40">
                  <c:v>147.22</c:v>
                </c:pt>
                <c:pt idx="41">
                  <c:v>148.75</c:v>
                </c:pt>
                <c:pt idx="42">
                  <c:v>149.29</c:v>
                </c:pt>
                <c:pt idx="43">
                  <c:v>149.38999999999999</c:v>
                </c:pt>
                <c:pt idx="44">
                  <c:v>150.36000000000001</c:v>
                </c:pt>
                <c:pt idx="45">
                  <c:v>149.03</c:v>
                </c:pt>
                <c:pt idx="46">
                  <c:v>147.84</c:v>
                </c:pt>
                <c:pt idx="47">
                  <c:v>147.38</c:v>
                </c:pt>
                <c:pt idx="48">
                  <c:v>143.65</c:v>
                </c:pt>
                <c:pt idx="49">
                  <c:v>139.62</c:v>
                </c:pt>
                <c:pt idx="50">
                  <c:v>131.81</c:v>
                </c:pt>
                <c:pt idx="51">
                  <c:v>126.17</c:v>
                </c:pt>
                <c:pt idx="52">
                  <c:v>119.69</c:v>
                </c:pt>
                <c:pt idx="53">
                  <c:v>119.86</c:v>
                </c:pt>
                <c:pt idx="54">
                  <c:v>116.81</c:v>
                </c:pt>
                <c:pt idx="55">
                  <c:v>119.58</c:v>
                </c:pt>
                <c:pt idx="56">
                  <c:v>118.42</c:v>
                </c:pt>
                <c:pt idx="57">
                  <c:v>116.59</c:v>
                </c:pt>
                <c:pt idx="58">
                  <c:v>114.69</c:v>
                </c:pt>
                <c:pt idx="59">
                  <c:v>113.74</c:v>
                </c:pt>
                <c:pt idx="60">
                  <c:v>112.84</c:v>
                </c:pt>
                <c:pt idx="61">
                  <c:v>112.24</c:v>
                </c:pt>
                <c:pt idx="62">
                  <c:v>113.7</c:v>
                </c:pt>
                <c:pt idx="63">
                  <c:v>112.74</c:v>
                </c:pt>
                <c:pt idx="64">
                  <c:v>110.84</c:v>
                </c:pt>
                <c:pt idx="65">
                  <c:v>107</c:v>
                </c:pt>
                <c:pt idx="66">
                  <c:v>105.22</c:v>
                </c:pt>
                <c:pt idx="67">
                  <c:v>108.16</c:v>
                </c:pt>
                <c:pt idx="68">
                  <c:v>107.13</c:v>
                </c:pt>
                <c:pt idx="69">
                  <c:v>105.09</c:v>
                </c:pt>
                <c:pt idx="70">
                  <c:v>104.99</c:v>
                </c:pt>
                <c:pt idx="71">
                  <c:v>105.76</c:v>
                </c:pt>
                <c:pt idx="72">
                  <c:v>107.11</c:v>
                </c:pt>
                <c:pt idx="73">
                  <c:v>105.95</c:v>
                </c:pt>
                <c:pt idx="74">
                  <c:v>105.44</c:v>
                </c:pt>
                <c:pt idx="75">
                  <c:v>106.27</c:v>
                </c:pt>
                <c:pt idx="76">
                  <c:v>108.95</c:v>
                </c:pt>
                <c:pt idx="77">
                  <c:v>110.07</c:v>
                </c:pt>
                <c:pt idx="78">
                  <c:v>111.65</c:v>
                </c:pt>
                <c:pt idx="79">
                  <c:v>113.18</c:v>
                </c:pt>
                <c:pt idx="80">
                  <c:v>116.51</c:v>
                </c:pt>
                <c:pt idx="81">
                  <c:v>111.65</c:v>
                </c:pt>
                <c:pt idx="82">
                  <c:v>113.18</c:v>
                </c:pt>
                <c:pt idx="83">
                  <c:v>116.51</c:v>
                </c:pt>
              </c:numCache>
            </c:numRef>
          </c:yVal>
          <c:smooth val="1"/>
        </c:ser>
        <c:ser>
          <c:idx val="8"/>
          <c:order val="8"/>
          <c:tx>
            <c:v>100 000 (5%)</c:v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'd 5%'!$E$3:$E$83</c:f>
              <c:numCache>
                <c:formatCode>General</c:formatCode>
                <c:ptCount val="8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0.17499999999999999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0.42499999999999999</c:v>
                </c:pt>
                <c:pt idx="8">
                  <c:v>0.5</c:v>
                </c:pt>
                <c:pt idx="9">
                  <c:v>0.55000000000000004</c:v>
                </c:pt>
                <c:pt idx="10">
                  <c:v>0.6</c:v>
                </c:pt>
                <c:pt idx="11">
                  <c:v>0.67500000000000004</c:v>
                </c:pt>
                <c:pt idx="12">
                  <c:v>0.75</c:v>
                </c:pt>
                <c:pt idx="13">
                  <c:v>0.8</c:v>
                </c:pt>
                <c:pt idx="14">
                  <c:v>0.85</c:v>
                </c:pt>
                <c:pt idx="15">
                  <c:v>0.92500000000000004</c:v>
                </c:pt>
                <c:pt idx="16">
                  <c:v>1</c:v>
                </c:pt>
                <c:pt idx="17">
                  <c:v>1.05</c:v>
                </c:pt>
                <c:pt idx="18">
                  <c:v>1.1000000000000001</c:v>
                </c:pt>
                <c:pt idx="19">
                  <c:v>1.175</c:v>
                </c:pt>
                <c:pt idx="20">
                  <c:v>1.25</c:v>
                </c:pt>
                <c:pt idx="21">
                  <c:v>1.3</c:v>
                </c:pt>
                <c:pt idx="22">
                  <c:v>1.35</c:v>
                </c:pt>
                <c:pt idx="23">
                  <c:v>1.425</c:v>
                </c:pt>
                <c:pt idx="24">
                  <c:v>1.5</c:v>
                </c:pt>
                <c:pt idx="25">
                  <c:v>1.55</c:v>
                </c:pt>
                <c:pt idx="26">
                  <c:v>1.6</c:v>
                </c:pt>
                <c:pt idx="27">
                  <c:v>1.675</c:v>
                </c:pt>
                <c:pt idx="28">
                  <c:v>1.75</c:v>
                </c:pt>
                <c:pt idx="29">
                  <c:v>1.8</c:v>
                </c:pt>
                <c:pt idx="30">
                  <c:v>1.85</c:v>
                </c:pt>
                <c:pt idx="31">
                  <c:v>1.925</c:v>
                </c:pt>
                <c:pt idx="32">
                  <c:v>2</c:v>
                </c:pt>
                <c:pt idx="33">
                  <c:v>2.0499999999999998</c:v>
                </c:pt>
                <c:pt idx="34">
                  <c:v>2.1</c:v>
                </c:pt>
                <c:pt idx="35">
                  <c:v>2.1749999999999998</c:v>
                </c:pt>
                <c:pt idx="36">
                  <c:v>2.25</c:v>
                </c:pt>
                <c:pt idx="37">
                  <c:v>2.2999999999999998</c:v>
                </c:pt>
                <c:pt idx="38">
                  <c:v>2.35</c:v>
                </c:pt>
                <c:pt idx="39">
                  <c:v>2.4249999999999998</c:v>
                </c:pt>
                <c:pt idx="40">
                  <c:v>2.5</c:v>
                </c:pt>
                <c:pt idx="41">
                  <c:v>2.5499999999999998</c:v>
                </c:pt>
                <c:pt idx="42">
                  <c:v>2.6</c:v>
                </c:pt>
                <c:pt idx="43">
                  <c:v>2.6749999999999998</c:v>
                </c:pt>
                <c:pt idx="44">
                  <c:v>2.75</c:v>
                </c:pt>
                <c:pt idx="45">
                  <c:v>2.8</c:v>
                </c:pt>
                <c:pt idx="46">
                  <c:v>2.85</c:v>
                </c:pt>
                <c:pt idx="47">
                  <c:v>2.9249999999999998</c:v>
                </c:pt>
                <c:pt idx="48">
                  <c:v>3</c:v>
                </c:pt>
                <c:pt idx="49">
                  <c:v>3.05</c:v>
                </c:pt>
                <c:pt idx="50">
                  <c:v>3.1</c:v>
                </c:pt>
                <c:pt idx="51">
                  <c:v>3.1749999999999998</c:v>
                </c:pt>
                <c:pt idx="52">
                  <c:v>3.25</c:v>
                </c:pt>
                <c:pt idx="53">
                  <c:v>3.3</c:v>
                </c:pt>
                <c:pt idx="54">
                  <c:v>3.35</c:v>
                </c:pt>
                <c:pt idx="55">
                  <c:v>3.4249999999999998</c:v>
                </c:pt>
                <c:pt idx="56">
                  <c:v>3.5</c:v>
                </c:pt>
                <c:pt idx="57">
                  <c:v>3.55</c:v>
                </c:pt>
                <c:pt idx="58">
                  <c:v>3.6</c:v>
                </c:pt>
                <c:pt idx="59">
                  <c:v>3.6749999999999998</c:v>
                </c:pt>
                <c:pt idx="60">
                  <c:v>3.75</c:v>
                </c:pt>
                <c:pt idx="61">
                  <c:v>3.8</c:v>
                </c:pt>
                <c:pt idx="62">
                  <c:v>3.85</c:v>
                </c:pt>
                <c:pt idx="63">
                  <c:v>3.9249999999999998</c:v>
                </c:pt>
                <c:pt idx="64">
                  <c:v>4</c:v>
                </c:pt>
                <c:pt idx="65">
                  <c:v>4.05</c:v>
                </c:pt>
                <c:pt idx="66">
                  <c:v>4.0999999999999996</c:v>
                </c:pt>
                <c:pt idx="67">
                  <c:v>4.1749999999999998</c:v>
                </c:pt>
                <c:pt idx="68">
                  <c:v>4.25</c:v>
                </c:pt>
                <c:pt idx="69">
                  <c:v>4.3</c:v>
                </c:pt>
                <c:pt idx="70">
                  <c:v>4.3499999999999996</c:v>
                </c:pt>
                <c:pt idx="71">
                  <c:v>4.4249999999999998</c:v>
                </c:pt>
                <c:pt idx="72">
                  <c:v>4.5</c:v>
                </c:pt>
                <c:pt idx="73">
                  <c:v>4.55</c:v>
                </c:pt>
                <c:pt idx="74">
                  <c:v>4.5999999999999996</c:v>
                </c:pt>
                <c:pt idx="75">
                  <c:v>4.6749999999999998</c:v>
                </c:pt>
                <c:pt idx="76">
                  <c:v>4.75</c:v>
                </c:pt>
                <c:pt idx="77">
                  <c:v>4.8</c:v>
                </c:pt>
                <c:pt idx="78">
                  <c:v>4.8499999999999996</c:v>
                </c:pt>
                <c:pt idx="79">
                  <c:v>4.9249999999999998</c:v>
                </c:pt>
                <c:pt idx="80">
                  <c:v>5</c:v>
                </c:pt>
              </c:numCache>
            </c:numRef>
          </c:xVal>
          <c:yVal>
            <c:numRef>
              <c:f>'d 5%'!$F$3:$F$83</c:f>
              <c:numCache>
                <c:formatCode>General</c:formatCode>
                <c:ptCount val="81"/>
                <c:pt idx="0">
                  <c:v>0</c:v>
                </c:pt>
                <c:pt idx="1">
                  <c:v>3.7429999999999999</c:v>
                </c:pt>
                <c:pt idx="2">
                  <c:v>6.9661</c:v>
                </c:pt>
                <c:pt idx="3">
                  <c:v>12.3</c:v>
                </c:pt>
                <c:pt idx="4">
                  <c:v>18.074999999999999</c:v>
                </c:pt>
                <c:pt idx="5">
                  <c:v>20.91</c:v>
                </c:pt>
                <c:pt idx="6">
                  <c:v>22.739000000000001</c:v>
                </c:pt>
                <c:pt idx="7">
                  <c:v>26.033999999999999</c:v>
                </c:pt>
                <c:pt idx="8">
                  <c:v>30.65</c:v>
                </c:pt>
                <c:pt idx="9">
                  <c:v>32.023000000000003</c:v>
                </c:pt>
                <c:pt idx="10">
                  <c:v>35.356000000000002</c:v>
                </c:pt>
                <c:pt idx="11">
                  <c:v>39.348999999999997</c:v>
                </c:pt>
                <c:pt idx="12">
                  <c:v>43.692999999999998</c:v>
                </c:pt>
                <c:pt idx="13">
                  <c:v>46.222999999999999</c:v>
                </c:pt>
                <c:pt idx="14">
                  <c:v>49.036999999999999</c:v>
                </c:pt>
                <c:pt idx="15">
                  <c:v>54.215000000000003</c:v>
                </c:pt>
                <c:pt idx="16">
                  <c:v>57.438000000000002</c:v>
                </c:pt>
                <c:pt idx="17">
                  <c:v>60.959000000000003</c:v>
                </c:pt>
                <c:pt idx="18">
                  <c:v>64.320999999999998</c:v>
                </c:pt>
                <c:pt idx="19">
                  <c:v>69.167000000000002</c:v>
                </c:pt>
                <c:pt idx="20">
                  <c:v>74.311999999999998</c:v>
                </c:pt>
                <c:pt idx="21">
                  <c:v>76.864999999999995</c:v>
                </c:pt>
                <c:pt idx="22">
                  <c:v>80.177000000000007</c:v>
                </c:pt>
                <c:pt idx="23">
                  <c:v>85.608999999999995</c:v>
                </c:pt>
                <c:pt idx="24">
                  <c:v>90.570999999999998</c:v>
                </c:pt>
                <c:pt idx="25">
                  <c:v>93.885000000000005</c:v>
                </c:pt>
                <c:pt idx="26">
                  <c:v>96.885000000000005</c:v>
                </c:pt>
                <c:pt idx="27">
                  <c:v>102.52</c:v>
                </c:pt>
                <c:pt idx="28">
                  <c:v>107.63</c:v>
                </c:pt>
                <c:pt idx="29">
                  <c:v>111.21</c:v>
                </c:pt>
                <c:pt idx="30">
                  <c:v>115.32</c:v>
                </c:pt>
                <c:pt idx="31">
                  <c:v>120.1</c:v>
                </c:pt>
                <c:pt idx="32">
                  <c:v>126.33</c:v>
                </c:pt>
                <c:pt idx="33">
                  <c:v>130.01</c:v>
                </c:pt>
                <c:pt idx="34">
                  <c:v>132.84</c:v>
                </c:pt>
                <c:pt idx="35">
                  <c:v>138.5</c:v>
                </c:pt>
                <c:pt idx="36">
                  <c:v>145.26</c:v>
                </c:pt>
                <c:pt idx="37">
                  <c:v>148.37</c:v>
                </c:pt>
                <c:pt idx="38">
                  <c:v>152.4</c:v>
                </c:pt>
                <c:pt idx="39">
                  <c:v>158.21</c:v>
                </c:pt>
                <c:pt idx="40">
                  <c:v>165.11</c:v>
                </c:pt>
                <c:pt idx="41">
                  <c:v>169.51</c:v>
                </c:pt>
                <c:pt idx="42">
                  <c:v>172.99</c:v>
                </c:pt>
                <c:pt idx="43">
                  <c:v>179</c:v>
                </c:pt>
                <c:pt idx="44">
                  <c:v>185.14</c:v>
                </c:pt>
                <c:pt idx="45">
                  <c:v>189.93</c:v>
                </c:pt>
                <c:pt idx="46">
                  <c:v>193.12</c:v>
                </c:pt>
                <c:pt idx="47">
                  <c:v>198.62</c:v>
                </c:pt>
                <c:pt idx="48">
                  <c:v>205.8</c:v>
                </c:pt>
                <c:pt idx="49">
                  <c:v>209.75</c:v>
                </c:pt>
                <c:pt idx="50">
                  <c:v>214.25</c:v>
                </c:pt>
                <c:pt idx="51">
                  <c:v>221.04</c:v>
                </c:pt>
                <c:pt idx="52">
                  <c:v>227.21</c:v>
                </c:pt>
                <c:pt idx="53">
                  <c:v>232.16</c:v>
                </c:pt>
                <c:pt idx="54">
                  <c:v>235.9</c:v>
                </c:pt>
                <c:pt idx="55">
                  <c:v>241.98</c:v>
                </c:pt>
                <c:pt idx="56">
                  <c:v>249.22</c:v>
                </c:pt>
                <c:pt idx="57">
                  <c:v>253.34</c:v>
                </c:pt>
                <c:pt idx="58">
                  <c:v>257.3</c:v>
                </c:pt>
                <c:pt idx="59">
                  <c:v>264.10000000000002</c:v>
                </c:pt>
                <c:pt idx="60">
                  <c:v>270.98</c:v>
                </c:pt>
                <c:pt idx="61">
                  <c:v>273.93</c:v>
                </c:pt>
                <c:pt idx="62">
                  <c:v>279.31</c:v>
                </c:pt>
                <c:pt idx="63">
                  <c:v>286.98</c:v>
                </c:pt>
                <c:pt idx="64">
                  <c:v>292.64</c:v>
                </c:pt>
                <c:pt idx="65">
                  <c:v>297.63</c:v>
                </c:pt>
                <c:pt idx="66">
                  <c:v>301.89</c:v>
                </c:pt>
                <c:pt idx="67">
                  <c:v>309.06</c:v>
                </c:pt>
                <c:pt idx="68">
                  <c:v>315.26</c:v>
                </c:pt>
                <c:pt idx="69">
                  <c:v>319.86</c:v>
                </c:pt>
                <c:pt idx="70">
                  <c:v>323.99</c:v>
                </c:pt>
                <c:pt idx="71">
                  <c:v>330.38</c:v>
                </c:pt>
                <c:pt idx="72">
                  <c:v>337.9</c:v>
                </c:pt>
                <c:pt idx="73">
                  <c:v>342</c:v>
                </c:pt>
                <c:pt idx="74">
                  <c:v>346.23</c:v>
                </c:pt>
                <c:pt idx="75">
                  <c:v>352.96</c:v>
                </c:pt>
                <c:pt idx="76">
                  <c:v>359.51</c:v>
                </c:pt>
                <c:pt idx="77">
                  <c:v>364.62</c:v>
                </c:pt>
                <c:pt idx="78">
                  <c:v>369.92</c:v>
                </c:pt>
                <c:pt idx="79">
                  <c:v>376.64</c:v>
                </c:pt>
                <c:pt idx="80">
                  <c:v>382.75</c:v>
                </c:pt>
              </c:numCache>
            </c:numRef>
          </c:yVal>
          <c:smooth val="1"/>
        </c:ser>
        <c:ser>
          <c:idx val="9"/>
          <c:order val="9"/>
          <c:tx>
            <c:v>110 000 (5%)</c:v>
          </c:tx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'd 5%'!$E$3:$E$83</c:f>
              <c:numCache>
                <c:formatCode>General</c:formatCode>
                <c:ptCount val="81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  <c:pt idx="3">
                  <c:v>0.17499999999999999</c:v>
                </c:pt>
                <c:pt idx="4">
                  <c:v>0.25</c:v>
                </c:pt>
                <c:pt idx="5">
                  <c:v>0.3</c:v>
                </c:pt>
                <c:pt idx="6">
                  <c:v>0.35</c:v>
                </c:pt>
                <c:pt idx="7">
                  <c:v>0.42499999999999999</c:v>
                </c:pt>
                <c:pt idx="8">
                  <c:v>0.5</c:v>
                </c:pt>
                <c:pt idx="9">
                  <c:v>0.55000000000000004</c:v>
                </c:pt>
                <c:pt idx="10">
                  <c:v>0.6</c:v>
                </c:pt>
                <c:pt idx="11">
                  <c:v>0.67500000000000004</c:v>
                </c:pt>
                <c:pt idx="12">
                  <c:v>0.75</c:v>
                </c:pt>
                <c:pt idx="13">
                  <c:v>0.8</c:v>
                </c:pt>
                <c:pt idx="14">
                  <c:v>0.85</c:v>
                </c:pt>
                <c:pt idx="15">
                  <c:v>0.92500000000000004</c:v>
                </c:pt>
                <c:pt idx="16">
                  <c:v>1</c:v>
                </c:pt>
                <c:pt idx="17">
                  <c:v>1.05</c:v>
                </c:pt>
                <c:pt idx="18">
                  <c:v>1.1000000000000001</c:v>
                </c:pt>
                <c:pt idx="19">
                  <c:v>1.175</c:v>
                </c:pt>
                <c:pt idx="20">
                  <c:v>1.25</c:v>
                </c:pt>
                <c:pt idx="21">
                  <c:v>1.3</c:v>
                </c:pt>
                <c:pt idx="22">
                  <c:v>1.35</c:v>
                </c:pt>
                <c:pt idx="23">
                  <c:v>1.425</c:v>
                </c:pt>
                <c:pt idx="24">
                  <c:v>1.5</c:v>
                </c:pt>
                <c:pt idx="25">
                  <c:v>1.55</c:v>
                </c:pt>
                <c:pt idx="26">
                  <c:v>1.6</c:v>
                </c:pt>
                <c:pt idx="27">
                  <c:v>1.675</c:v>
                </c:pt>
                <c:pt idx="28">
                  <c:v>1.75</c:v>
                </c:pt>
                <c:pt idx="29">
                  <c:v>1.8</c:v>
                </c:pt>
                <c:pt idx="30">
                  <c:v>1.85</c:v>
                </c:pt>
                <c:pt idx="31">
                  <c:v>1.925</c:v>
                </c:pt>
                <c:pt idx="32">
                  <c:v>2</c:v>
                </c:pt>
                <c:pt idx="33">
                  <c:v>2.0499999999999998</c:v>
                </c:pt>
                <c:pt idx="34">
                  <c:v>2.1</c:v>
                </c:pt>
                <c:pt idx="35">
                  <c:v>2.1749999999999998</c:v>
                </c:pt>
                <c:pt idx="36">
                  <c:v>2.25</c:v>
                </c:pt>
                <c:pt idx="37">
                  <c:v>2.2999999999999998</c:v>
                </c:pt>
                <c:pt idx="38">
                  <c:v>2.35</c:v>
                </c:pt>
                <c:pt idx="39">
                  <c:v>2.4249999999999998</c:v>
                </c:pt>
                <c:pt idx="40">
                  <c:v>2.5</c:v>
                </c:pt>
                <c:pt idx="41">
                  <c:v>2.5499999999999998</c:v>
                </c:pt>
                <c:pt idx="42">
                  <c:v>2.6</c:v>
                </c:pt>
                <c:pt idx="43">
                  <c:v>2.6749999999999998</c:v>
                </c:pt>
                <c:pt idx="44">
                  <c:v>2.75</c:v>
                </c:pt>
                <c:pt idx="45">
                  <c:v>2.8</c:v>
                </c:pt>
                <c:pt idx="46">
                  <c:v>2.85</c:v>
                </c:pt>
                <c:pt idx="47">
                  <c:v>2.9249999999999998</c:v>
                </c:pt>
                <c:pt idx="48">
                  <c:v>3</c:v>
                </c:pt>
                <c:pt idx="49">
                  <c:v>3.05</c:v>
                </c:pt>
                <c:pt idx="50">
                  <c:v>3.1</c:v>
                </c:pt>
                <c:pt idx="51">
                  <c:v>3.1749999999999998</c:v>
                </c:pt>
                <c:pt idx="52">
                  <c:v>3.25</c:v>
                </c:pt>
                <c:pt idx="53">
                  <c:v>3.3</c:v>
                </c:pt>
                <c:pt idx="54">
                  <c:v>3.35</c:v>
                </c:pt>
                <c:pt idx="55">
                  <c:v>3.4249999999999998</c:v>
                </c:pt>
                <c:pt idx="56">
                  <c:v>3.5</c:v>
                </c:pt>
                <c:pt idx="57">
                  <c:v>3.55</c:v>
                </c:pt>
                <c:pt idx="58">
                  <c:v>3.6</c:v>
                </c:pt>
                <c:pt idx="59">
                  <c:v>3.6749999999999998</c:v>
                </c:pt>
                <c:pt idx="60">
                  <c:v>3.75</c:v>
                </c:pt>
                <c:pt idx="61">
                  <c:v>3.8</c:v>
                </c:pt>
                <c:pt idx="62">
                  <c:v>3.85</c:v>
                </c:pt>
                <c:pt idx="63">
                  <c:v>3.9249999999999998</c:v>
                </c:pt>
                <c:pt idx="64">
                  <c:v>4</c:v>
                </c:pt>
                <c:pt idx="65">
                  <c:v>4.05</c:v>
                </c:pt>
                <c:pt idx="66">
                  <c:v>4.0999999999999996</c:v>
                </c:pt>
                <c:pt idx="67">
                  <c:v>4.1749999999999998</c:v>
                </c:pt>
                <c:pt idx="68">
                  <c:v>4.25</c:v>
                </c:pt>
                <c:pt idx="69">
                  <c:v>4.3</c:v>
                </c:pt>
                <c:pt idx="70">
                  <c:v>4.3499999999999996</c:v>
                </c:pt>
                <c:pt idx="71">
                  <c:v>4.4249999999999998</c:v>
                </c:pt>
                <c:pt idx="72">
                  <c:v>4.5</c:v>
                </c:pt>
                <c:pt idx="73">
                  <c:v>4.55</c:v>
                </c:pt>
                <c:pt idx="74">
                  <c:v>4.5999999999999996</c:v>
                </c:pt>
                <c:pt idx="75">
                  <c:v>4.6749999999999998</c:v>
                </c:pt>
                <c:pt idx="76">
                  <c:v>4.75</c:v>
                </c:pt>
                <c:pt idx="77">
                  <c:v>4.8</c:v>
                </c:pt>
                <c:pt idx="78">
                  <c:v>4.8499999999999996</c:v>
                </c:pt>
                <c:pt idx="79">
                  <c:v>4.9249999999999998</c:v>
                </c:pt>
                <c:pt idx="80">
                  <c:v>5</c:v>
                </c:pt>
              </c:numCache>
            </c:numRef>
          </c:xVal>
          <c:yVal>
            <c:numRef>
              <c:f>'d 5%'!$G$3:$G$83</c:f>
              <c:numCache>
                <c:formatCode>General</c:formatCode>
                <c:ptCount val="81"/>
                <c:pt idx="0">
                  <c:v>0</c:v>
                </c:pt>
                <c:pt idx="1">
                  <c:v>3.7423000000000002</c:v>
                </c:pt>
                <c:pt idx="2">
                  <c:v>6.8093000000000004</c:v>
                </c:pt>
                <c:pt idx="3">
                  <c:v>12.292</c:v>
                </c:pt>
                <c:pt idx="4">
                  <c:v>17.931999999999999</c:v>
                </c:pt>
                <c:pt idx="5">
                  <c:v>20.89</c:v>
                </c:pt>
                <c:pt idx="6">
                  <c:v>22.58</c:v>
                </c:pt>
                <c:pt idx="7">
                  <c:v>25.844999999999999</c:v>
                </c:pt>
                <c:pt idx="8">
                  <c:v>29.989000000000001</c:v>
                </c:pt>
                <c:pt idx="9">
                  <c:v>31.702999999999999</c:v>
                </c:pt>
                <c:pt idx="10">
                  <c:v>35.311</c:v>
                </c:pt>
                <c:pt idx="11">
                  <c:v>38.808</c:v>
                </c:pt>
                <c:pt idx="12">
                  <c:v>43.506</c:v>
                </c:pt>
                <c:pt idx="13">
                  <c:v>46.015999999999998</c:v>
                </c:pt>
                <c:pt idx="14">
                  <c:v>48.801000000000002</c:v>
                </c:pt>
                <c:pt idx="15">
                  <c:v>53.805</c:v>
                </c:pt>
                <c:pt idx="16">
                  <c:v>57.351999999999997</c:v>
                </c:pt>
                <c:pt idx="17">
                  <c:v>60.73</c:v>
                </c:pt>
                <c:pt idx="18">
                  <c:v>63.796999999999997</c:v>
                </c:pt>
                <c:pt idx="19">
                  <c:v>68.935000000000002</c:v>
                </c:pt>
                <c:pt idx="20">
                  <c:v>73.918999999999997</c:v>
                </c:pt>
                <c:pt idx="21">
                  <c:v>76.64</c:v>
                </c:pt>
                <c:pt idx="22">
                  <c:v>79.263000000000005</c:v>
                </c:pt>
                <c:pt idx="23">
                  <c:v>85.471000000000004</c:v>
                </c:pt>
                <c:pt idx="24">
                  <c:v>90.591999999999999</c:v>
                </c:pt>
                <c:pt idx="25">
                  <c:v>93.536000000000001</c:v>
                </c:pt>
                <c:pt idx="26">
                  <c:v>96.725999999999999</c:v>
                </c:pt>
                <c:pt idx="27">
                  <c:v>102.19</c:v>
                </c:pt>
                <c:pt idx="28">
                  <c:v>107.22</c:v>
                </c:pt>
                <c:pt idx="29">
                  <c:v>111.02</c:v>
                </c:pt>
                <c:pt idx="30">
                  <c:v>115.13</c:v>
                </c:pt>
                <c:pt idx="31">
                  <c:v>120.03</c:v>
                </c:pt>
                <c:pt idx="32">
                  <c:v>126.11</c:v>
                </c:pt>
                <c:pt idx="33">
                  <c:v>129.79</c:v>
                </c:pt>
                <c:pt idx="34">
                  <c:v>132.61000000000001</c:v>
                </c:pt>
                <c:pt idx="35">
                  <c:v>138.47</c:v>
                </c:pt>
                <c:pt idx="36">
                  <c:v>145.01</c:v>
                </c:pt>
                <c:pt idx="37">
                  <c:v>148.29</c:v>
                </c:pt>
                <c:pt idx="38">
                  <c:v>152.44999999999999</c:v>
                </c:pt>
                <c:pt idx="39">
                  <c:v>158.08000000000001</c:v>
                </c:pt>
                <c:pt idx="40">
                  <c:v>164.98</c:v>
                </c:pt>
                <c:pt idx="41">
                  <c:v>169.36</c:v>
                </c:pt>
                <c:pt idx="42">
                  <c:v>173.21</c:v>
                </c:pt>
                <c:pt idx="43">
                  <c:v>178.9</c:v>
                </c:pt>
                <c:pt idx="44">
                  <c:v>184.97</c:v>
                </c:pt>
                <c:pt idx="45">
                  <c:v>189.99</c:v>
                </c:pt>
                <c:pt idx="46">
                  <c:v>193.97</c:v>
                </c:pt>
                <c:pt idx="47">
                  <c:v>198.77</c:v>
                </c:pt>
                <c:pt idx="48">
                  <c:v>206.28</c:v>
                </c:pt>
                <c:pt idx="49">
                  <c:v>209.94</c:v>
                </c:pt>
                <c:pt idx="50">
                  <c:v>214.69</c:v>
                </c:pt>
                <c:pt idx="51">
                  <c:v>221.41</c:v>
                </c:pt>
                <c:pt idx="52">
                  <c:v>227.71</c:v>
                </c:pt>
                <c:pt idx="53">
                  <c:v>232.4</c:v>
                </c:pt>
                <c:pt idx="54">
                  <c:v>236.25</c:v>
                </c:pt>
                <c:pt idx="55">
                  <c:v>242.56</c:v>
                </c:pt>
                <c:pt idx="56">
                  <c:v>248.93</c:v>
                </c:pt>
                <c:pt idx="57">
                  <c:v>254.03</c:v>
                </c:pt>
                <c:pt idx="58">
                  <c:v>258.27</c:v>
                </c:pt>
                <c:pt idx="59">
                  <c:v>264.86</c:v>
                </c:pt>
                <c:pt idx="60">
                  <c:v>270.92</c:v>
                </c:pt>
                <c:pt idx="61">
                  <c:v>275.19</c:v>
                </c:pt>
                <c:pt idx="62">
                  <c:v>280.45</c:v>
                </c:pt>
                <c:pt idx="63">
                  <c:v>287.69</c:v>
                </c:pt>
                <c:pt idx="64">
                  <c:v>293.97000000000003</c:v>
                </c:pt>
                <c:pt idx="65">
                  <c:v>298.36</c:v>
                </c:pt>
                <c:pt idx="66">
                  <c:v>302.73</c:v>
                </c:pt>
                <c:pt idx="67">
                  <c:v>309.85000000000002</c:v>
                </c:pt>
                <c:pt idx="68">
                  <c:v>315.88</c:v>
                </c:pt>
                <c:pt idx="69">
                  <c:v>321.26</c:v>
                </c:pt>
                <c:pt idx="70">
                  <c:v>325.36</c:v>
                </c:pt>
                <c:pt idx="71">
                  <c:v>331.43</c:v>
                </c:pt>
                <c:pt idx="72">
                  <c:v>339.08</c:v>
                </c:pt>
                <c:pt idx="73">
                  <c:v>344</c:v>
                </c:pt>
                <c:pt idx="74">
                  <c:v>347.05</c:v>
                </c:pt>
                <c:pt idx="75">
                  <c:v>353.85</c:v>
                </c:pt>
                <c:pt idx="76">
                  <c:v>361.33</c:v>
                </c:pt>
                <c:pt idx="77">
                  <c:v>367.73</c:v>
                </c:pt>
                <c:pt idx="78">
                  <c:v>371.67</c:v>
                </c:pt>
                <c:pt idx="79">
                  <c:v>377.7</c:v>
                </c:pt>
                <c:pt idx="80">
                  <c:v>384.31</c:v>
                </c:pt>
              </c:numCache>
            </c:numRef>
          </c:yVal>
          <c:smooth val="1"/>
        </c:ser>
        <c:ser>
          <c:idx val="10"/>
          <c:order val="10"/>
          <c:tx>
            <c:v>100 000 (10%)</c:v>
          </c:tx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'd 10%'!$E$3:$E$101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0.05</c:v>
                </c:pt>
                <c:pt idx="20">
                  <c:v>0.1</c:v>
                </c:pt>
                <c:pt idx="21">
                  <c:v>0.17499999999999999</c:v>
                </c:pt>
                <c:pt idx="22">
                  <c:v>0.25</c:v>
                </c:pt>
                <c:pt idx="23">
                  <c:v>0.3</c:v>
                </c:pt>
                <c:pt idx="24">
                  <c:v>0.35</c:v>
                </c:pt>
                <c:pt idx="25">
                  <c:v>0.42499999999999999</c:v>
                </c:pt>
                <c:pt idx="26">
                  <c:v>0.5</c:v>
                </c:pt>
                <c:pt idx="27">
                  <c:v>0.55000000000000004</c:v>
                </c:pt>
                <c:pt idx="28">
                  <c:v>0.6</c:v>
                </c:pt>
                <c:pt idx="29">
                  <c:v>0.67500000000000004</c:v>
                </c:pt>
                <c:pt idx="30">
                  <c:v>0.75</c:v>
                </c:pt>
                <c:pt idx="31">
                  <c:v>0.8</c:v>
                </c:pt>
                <c:pt idx="32">
                  <c:v>0.85</c:v>
                </c:pt>
                <c:pt idx="33">
                  <c:v>0.92500000000000004</c:v>
                </c:pt>
                <c:pt idx="34">
                  <c:v>1</c:v>
                </c:pt>
                <c:pt idx="35">
                  <c:v>1.05</c:v>
                </c:pt>
                <c:pt idx="36">
                  <c:v>1.1000000000000001</c:v>
                </c:pt>
                <c:pt idx="37">
                  <c:v>1.175</c:v>
                </c:pt>
                <c:pt idx="38">
                  <c:v>1.25</c:v>
                </c:pt>
                <c:pt idx="39">
                  <c:v>1.3</c:v>
                </c:pt>
                <c:pt idx="40">
                  <c:v>1.35</c:v>
                </c:pt>
                <c:pt idx="41">
                  <c:v>1.425</c:v>
                </c:pt>
                <c:pt idx="42">
                  <c:v>1.5</c:v>
                </c:pt>
                <c:pt idx="43">
                  <c:v>1.55</c:v>
                </c:pt>
                <c:pt idx="44">
                  <c:v>1.6</c:v>
                </c:pt>
                <c:pt idx="45">
                  <c:v>1.675</c:v>
                </c:pt>
                <c:pt idx="46">
                  <c:v>1.75</c:v>
                </c:pt>
                <c:pt idx="47">
                  <c:v>1.8</c:v>
                </c:pt>
                <c:pt idx="48">
                  <c:v>1.85</c:v>
                </c:pt>
                <c:pt idx="49">
                  <c:v>1.925</c:v>
                </c:pt>
                <c:pt idx="50">
                  <c:v>2</c:v>
                </c:pt>
                <c:pt idx="51">
                  <c:v>2.0499999999999998</c:v>
                </c:pt>
                <c:pt idx="52">
                  <c:v>2.1</c:v>
                </c:pt>
                <c:pt idx="53">
                  <c:v>2.1749999999999998</c:v>
                </c:pt>
                <c:pt idx="54">
                  <c:v>2.25</c:v>
                </c:pt>
                <c:pt idx="55">
                  <c:v>2.2999999999999998</c:v>
                </c:pt>
                <c:pt idx="56">
                  <c:v>2.35</c:v>
                </c:pt>
                <c:pt idx="57">
                  <c:v>2.4249999999999998</c:v>
                </c:pt>
                <c:pt idx="58">
                  <c:v>2.5</c:v>
                </c:pt>
                <c:pt idx="59">
                  <c:v>2.5499999999999998</c:v>
                </c:pt>
                <c:pt idx="60">
                  <c:v>2.6</c:v>
                </c:pt>
                <c:pt idx="61">
                  <c:v>2.6749999999999998</c:v>
                </c:pt>
                <c:pt idx="62">
                  <c:v>2.75</c:v>
                </c:pt>
                <c:pt idx="63">
                  <c:v>2.8</c:v>
                </c:pt>
                <c:pt idx="64">
                  <c:v>2.85</c:v>
                </c:pt>
                <c:pt idx="65">
                  <c:v>2.9249999999999998</c:v>
                </c:pt>
                <c:pt idx="66">
                  <c:v>3</c:v>
                </c:pt>
                <c:pt idx="67">
                  <c:v>3.05</c:v>
                </c:pt>
                <c:pt idx="68">
                  <c:v>3.1</c:v>
                </c:pt>
                <c:pt idx="69">
                  <c:v>3.1749999999999998</c:v>
                </c:pt>
                <c:pt idx="70">
                  <c:v>3.25</c:v>
                </c:pt>
                <c:pt idx="71">
                  <c:v>3.3</c:v>
                </c:pt>
                <c:pt idx="72">
                  <c:v>3.35</c:v>
                </c:pt>
                <c:pt idx="73">
                  <c:v>3.4249999999999998</c:v>
                </c:pt>
                <c:pt idx="74">
                  <c:v>3.5</c:v>
                </c:pt>
                <c:pt idx="75">
                  <c:v>3.55</c:v>
                </c:pt>
                <c:pt idx="76">
                  <c:v>3.6</c:v>
                </c:pt>
                <c:pt idx="77">
                  <c:v>3.6749999999999998</c:v>
                </c:pt>
                <c:pt idx="78">
                  <c:v>3.75</c:v>
                </c:pt>
                <c:pt idx="79">
                  <c:v>3.8</c:v>
                </c:pt>
                <c:pt idx="80">
                  <c:v>3.85</c:v>
                </c:pt>
                <c:pt idx="81">
                  <c:v>3.9249999999999998</c:v>
                </c:pt>
                <c:pt idx="82">
                  <c:v>4</c:v>
                </c:pt>
                <c:pt idx="83">
                  <c:v>4.05</c:v>
                </c:pt>
                <c:pt idx="84">
                  <c:v>4.0999999999999996</c:v>
                </c:pt>
                <c:pt idx="85">
                  <c:v>4.1749999999999998</c:v>
                </c:pt>
                <c:pt idx="86">
                  <c:v>4.25</c:v>
                </c:pt>
                <c:pt idx="87">
                  <c:v>4.3</c:v>
                </c:pt>
                <c:pt idx="88">
                  <c:v>4.3499999999999996</c:v>
                </c:pt>
                <c:pt idx="89">
                  <c:v>4.4249999999999998</c:v>
                </c:pt>
                <c:pt idx="90">
                  <c:v>4.5</c:v>
                </c:pt>
                <c:pt idx="91">
                  <c:v>4.55</c:v>
                </c:pt>
                <c:pt idx="92">
                  <c:v>4.5999999999999996</c:v>
                </c:pt>
                <c:pt idx="93">
                  <c:v>4.6749999999999998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4.9249999999999998</c:v>
                </c:pt>
                <c:pt idx="98">
                  <c:v>5</c:v>
                </c:pt>
              </c:numCache>
            </c:numRef>
          </c:xVal>
          <c:yVal>
            <c:numRef>
              <c:f>'d 10%'!$F$3:$F$101</c:f>
              <c:numCache>
                <c:formatCode>General</c:formatCode>
                <c:ptCount val="99"/>
                <c:pt idx="0">
                  <c:v>0</c:v>
                </c:pt>
                <c:pt idx="1">
                  <c:v>2.6617999999999999</c:v>
                </c:pt>
                <c:pt idx="2">
                  <c:v>4.5292000000000003</c:v>
                </c:pt>
                <c:pt idx="3">
                  <c:v>6.8926999999999996</c:v>
                </c:pt>
                <c:pt idx="4">
                  <c:v>9.1618999999999993</c:v>
                </c:pt>
                <c:pt idx="5">
                  <c:v>14.114000000000001</c:v>
                </c:pt>
                <c:pt idx="6">
                  <c:v>16.010000000000002</c:v>
                </c:pt>
                <c:pt idx="7">
                  <c:v>16.010000000000002</c:v>
                </c:pt>
                <c:pt idx="8">
                  <c:v>16.010000000000002</c:v>
                </c:pt>
                <c:pt idx="9">
                  <c:v>16.010000000000002</c:v>
                </c:pt>
                <c:pt idx="10">
                  <c:v>16.010000000000002</c:v>
                </c:pt>
                <c:pt idx="11">
                  <c:v>16.010000000000002</c:v>
                </c:pt>
                <c:pt idx="12">
                  <c:v>16.010000000000002</c:v>
                </c:pt>
                <c:pt idx="13">
                  <c:v>16.010000000000002</c:v>
                </c:pt>
                <c:pt idx="14">
                  <c:v>16.010000000000002</c:v>
                </c:pt>
                <c:pt idx="15">
                  <c:v>16.010000000000002</c:v>
                </c:pt>
                <c:pt idx="16">
                  <c:v>16.010000000000002</c:v>
                </c:pt>
                <c:pt idx="17">
                  <c:v>16.010000000000002</c:v>
                </c:pt>
                <c:pt idx="18">
                  <c:v>16.010000000000002</c:v>
                </c:pt>
                <c:pt idx="19">
                  <c:v>18.404</c:v>
                </c:pt>
                <c:pt idx="20">
                  <c:v>20.449000000000002</c:v>
                </c:pt>
                <c:pt idx="21">
                  <c:v>24.66</c:v>
                </c:pt>
                <c:pt idx="22">
                  <c:v>29.972999999999999</c:v>
                </c:pt>
                <c:pt idx="23">
                  <c:v>30.423999999999999</c:v>
                </c:pt>
                <c:pt idx="24">
                  <c:v>33.051000000000002</c:v>
                </c:pt>
                <c:pt idx="25">
                  <c:v>37.079000000000001</c:v>
                </c:pt>
                <c:pt idx="26">
                  <c:v>41.87</c:v>
                </c:pt>
                <c:pt idx="27">
                  <c:v>43.066000000000003</c:v>
                </c:pt>
                <c:pt idx="28">
                  <c:v>45.898000000000003</c:v>
                </c:pt>
                <c:pt idx="29">
                  <c:v>49.942999999999998</c:v>
                </c:pt>
                <c:pt idx="30">
                  <c:v>54.052999999999997</c:v>
                </c:pt>
                <c:pt idx="31">
                  <c:v>55.457999999999998</c:v>
                </c:pt>
                <c:pt idx="32">
                  <c:v>59.258000000000003</c:v>
                </c:pt>
                <c:pt idx="33">
                  <c:v>63.414999999999999</c:v>
                </c:pt>
                <c:pt idx="34">
                  <c:v>70.013999999999996</c:v>
                </c:pt>
                <c:pt idx="35">
                  <c:v>71.546999999999997</c:v>
                </c:pt>
                <c:pt idx="36">
                  <c:v>73.558999999999997</c:v>
                </c:pt>
                <c:pt idx="37">
                  <c:v>78.742999999999995</c:v>
                </c:pt>
                <c:pt idx="38">
                  <c:v>84.525000000000006</c:v>
                </c:pt>
                <c:pt idx="39">
                  <c:v>86.649000000000001</c:v>
                </c:pt>
                <c:pt idx="40">
                  <c:v>89.292000000000002</c:v>
                </c:pt>
                <c:pt idx="41">
                  <c:v>94.048000000000002</c:v>
                </c:pt>
                <c:pt idx="42">
                  <c:v>99.114000000000004</c:v>
                </c:pt>
                <c:pt idx="43">
                  <c:v>102.45</c:v>
                </c:pt>
                <c:pt idx="44">
                  <c:v>104.77</c:v>
                </c:pt>
                <c:pt idx="45">
                  <c:v>110.51</c:v>
                </c:pt>
                <c:pt idx="46">
                  <c:v>115.98</c:v>
                </c:pt>
                <c:pt idx="47">
                  <c:v>119.07</c:v>
                </c:pt>
                <c:pt idx="48">
                  <c:v>124.03</c:v>
                </c:pt>
                <c:pt idx="49">
                  <c:v>129.1</c:v>
                </c:pt>
                <c:pt idx="50">
                  <c:v>133.1</c:v>
                </c:pt>
                <c:pt idx="51">
                  <c:v>136.66</c:v>
                </c:pt>
                <c:pt idx="52">
                  <c:v>140.41</c:v>
                </c:pt>
                <c:pt idx="53">
                  <c:v>144.78</c:v>
                </c:pt>
                <c:pt idx="54">
                  <c:v>150.13999999999999</c:v>
                </c:pt>
                <c:pt idx="55">
                  <c:v>152.9</c:v>
                </c:pt>
                <c:pt idx="56">
                  <c:v>157.33000000000001</c:v>
                </c:pt>
                <c:pt idx="57">
                  <c:v>161.75</c:v>
                </c:pt>
                <c:pt idx="58">
                  <c:v>168.18</c:v>
                </c:pt>
                <c:pt idx="59">
                  <c:v>171.99</c:v>
                </c:pt>
                <c:pt idx="60">
                  <c:v>174.25</c:v>
                </c:pt>
                <c:pt idx="61">
                  <c:v>179.5</c:v>
                </c:pt>
                <c:pt idx="62">
                  <c:v>184.68</c:v>
                </c:pt>
                <c:pt idx="63">
                  <c:v>188.33</c:v>
                </c:pt>
                <c:pt idx="64">
                  <c:v>192.54</c:v>
                </c:pt>
                <c:pt idx="65">
                  <c:v>197.75</c:v>
                </c:pt>
                <c:pt idx="66">
                  <c:v>204.6</c:v>
                </c:pt>
                <c:pt idx="67">
                  <c:v>209.67</c:v>
                </c:pt>
                <c:pt idx="68">
                  <c:v>212.82</c:v>
                </c:pt>
                <c:pt idx="69">
                  <c:v>218.5</c:v>
                </c:pt>
                <c:pt idx="70">
                  <c:v>225.55</c:v>
                </c:pt>
                <c:pt idx="71">
                  <c:v>229.82</c:v>
                </c:pt>
                <c:pt idx="72">
                  <c:v>233.22</c:v>
                </c:pt>
                <c:pt idx="73">
                  <c:v>239.41</c:v>
                </c:pt>
                <c:pt idx="74">
                  <c:v>245.99</c:v>
                </c:pt>
                <c:pt idx="75">
                  <c:v>250.42</c:v>
                </c:pt>
                <c:pt idx="76">
                  <c:v>253.77</c:v>
                </c:pt>
                <c:pt idx="77">
                  <c:v>258.42</c:v>
                </c:pt>
                <c:pt idx="78">
                  <c:v>265.58</c:v>
                </c:pt>
                <c:pt idx="79">
                  <c:v>269.56</c:v>
                </c:pt>
                <c:pt idx="80">
                  <c:v>273.83999999999997</c:v>
                </c:pt>
                <c:pt idx="81">
                  <c:v>279.88</c:v>
                </c:pt>
                <c:pt idx="82">
                  <c:v>286.45</c:v>
                </c:pt>
                <c:pt idx="83">
                  <c:v>289.89999999999998</c:v>
                </c:pt>
                <c:pt idx="84">
                  <c:v>293.88</c:v>
                </c:pt>
                <c:pt idx="85">
                  <c:v>299.7</c:v>
                </c:pt>
                <c:pt idx="86">
                  <c:v>304.55</c:v>
                </c:pt>
                <c:pt idx="87">
                  <c:v>309.02</c:v>
                </c:pt>
                <c:pt idx="88">
                  <c:v>314.64999999999998</c:v>
                </c:pt>
                <c:pt idx="89">
                  <c:v>319.57</c:v>
                </c:pt>
                <c:pt idx="90">
                  <c:v>326.17</c:v>
                </c:pt>
                <c:pt idx="91">
                  <c:v>329.49</c:v>
                </c:pt>
                <c:pt idx="92">
                  <c:v>335.16</c:v>
                </c:pt>
                <c:pt idx="93">
                  <c:v>342.54</c:v>
                </c:pt>
                <c:pt idx="94">
                  <c:v>349.38</c:v>
                </c:pt>
                <c:pt idx="95">
                  <c:v>353.78</c:v>
                </c:pt>
                <c:pt idx="96">
                  <c:v>357.78</c:v>
                </c:pt>
                <c:pt idx="97">
                  <c:v>364.41</c:v>
                </c:pt>
                <c:pt idx="98">
                  <c:v>369.05</c:v>
                </c:pt>
              </c:numCache>
            </c:numRef>
          </c:yVal>
          <c:smooth val="1"/>
        </c:ser>
        <c:ser>
          <c:idx val="11"/>
          <c:order val="11"/>
          <c:tx>
            <c:v>110 000 (10%)</c:v>
          </c:tx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</a:schemeClr>
              </a:solidFill>
              <a:ln w="9525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xVal>
            <c:numRef>
              <c:f>'d 10%'!$E$3:$E$101</c:f>
              <c:numCache>
                <c:formatCode>General</c:formatCode>
                <c:ptCount val="9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0.05</c:v>
                </c:pt>
                <c:pt idx="20">
                  <c:v>0.1</c:v>
                </c:pt>
                <c:pt idx="21">
                  <c:v>0.17499999999999999</c:v>
                </c:pt>
                <c:pt idx="22">
                  <c:v>0.25</c:v>
                </c:pt>
                <c:pt idx="23">
                  <c:v>0.3</c:v>
                </c:pt>
                <c:pt idx="24">
                  <c:v>0.35</c:v>
                </c:pt>
                <c:pt idx="25">
                  <c:v>0.42499999999999999</c:v>
                </c:pt>
                <c:pt idx="26">
                  <c:v>0.5</c:v>
                </c:pt>
                <c:pt idx="27">
                  <c:v>0.55000000000000004</c:v>
                </c:pt>
                <c:pt idx="28">
                  <c:v>0.6</c:v>
                </c:pt>
                <c:pt idx="29">
                  <c:v>0.67500000000000004</c:v>
                </c:pt>
                <c:pt idx="30">
                  <c:v>0.75</c:v>
                </c:pt>
                <c:pt idx="31">
                  <c:v>0.8</c:v>
                </c:pt>
                <c:pt idx="32">
                  <c:v>0.85</c:v>
                </c:pt>
                <c:pt idx="33">
                  <c:v>0.92500000000000004</c:v>
                </c:pt>
                <c:pt idx="34">
                  <c:v>1</c:v>
                </c:pt>
                <c:pt idx="35">
                  <c:v>1.05</c:v>
                </c:pt>
                <c:pt idx="36">
                  <c:v>1.1000000000000001</c:v>
                </c:pt>
                <c:pt idx="37">
                  <c:v>1.175</c:v>
                </c:pt>
                <c:pt idx="38">
                  <c:v>1.25</c:v>
                </c:pt>
                <c:pt idx="39">
                  <c:v>1.3</c:v>
                </c:pt>
                <c:pt idx="40">
                  <c:v>1.35</c:v>
                </c:pt>
                <c:pt idx="41">
                  <c:v>1.425</c:v>
                </c:pt>
                <c:pt idx="42">
                  <c:v>1.5</c:v>
                </c:pt>
                <c:pt idx="43">
                  <c:v>1.55</c:v>
                </c:pt>
                <c:pt idx="44">
                  <c:v>1.6</c:v>
                </c:pt>
                <c:pt idx="45">
                  <c:v>1.675</c:v>
                </c:pt>
                <c:pt idx="46">
                  <c:v>1.75</c:v>
                </c:pt>
                <c:pt idx="47">
                  <c:v>1.8</c:v>
                </c:pt>
                <c:pt idx="48">
                  <c:v>1.85</c:v>
                </c:pt>
                <c:pt idx="49">
                  <c:v>1.925</c:v>
                </c:pt>
                <c:pt idx="50">
                  <c:v>2</c:v>
                </c:pt>
                <c:pt idx="51">
                  <c:v>2.0499999999999998</c:v>
                </c:pt>
                <c:pt idx="52">
                  <c:v>2.1</c:v>
                </c:pt>
                <c:pt idx="53">
                  <c:v>2.1749999999999998</c:v>
                </c:pt>
                <c:pt idx="54">
                  <c:v>2.25</c:v>
                </c:pt>
                <c:pt idx="55">
                  <c:v>2.2999999999999998</c:v>
                </c:pt>
                <c:pt idx="56">
                  <c:v>2.35</c:v>
                </c:pt>
                <c:pt idx="57">
                  <c:v>2.4249999999999998</c:v>
                </c:pt>
                <c:pt idx="58">
                  <c:v>2.5</c:v>
                </c:pt>
                <c:pt idx="59">
                  <c:v>2.5499999999999998</c:v>
                </c:pt>
                <c:pt idx="60">
                  <c:v>2.6</c:v>
                </c:pt>
                <c:pt idx="61">
                  <c:v>2.6749999999999998</c:v>
                </c:pt>
                <c:pt idx="62">
                  <c:v>2.75</c:v>
                </c:pt>
                <c:pt idx="63">
                  <c:v>2.8</c:v>
                </c:pt>
                <c:pt idx="64">
                  <c:v>2.85</c:v>
                </c:pt>
                <c:pt idx="65">
                  <c:v>2.9249999999999998</c:v>
                </c:pt>
                <c:pt idx="66">
                  <c:v>3</c:v>
                </c:pt>
                <c:pt idx="67">
                  <c:v>3.05</c:v>
                </c:pt>
                <c:pt idx="68">
                  <c:v>3.1</c:v>
                </c:pt>
                <c:pt idx="69">
                  <c:v>3.1749999999999998</c:v>
                </c:pt>
                <c:pt idx="70">
                  <c:v>3.25</c:v>
                </c:pt>
                <c:pt idx="71">
                  <c:v>3.3</c:v>
                </c:pt>
                <c:pt idx="72">
                  <c:v>3.35</c:v>
                </c:pt>
                <c:pt idx="73">
                  <c:v>3.4249999999999998</c:v>
                </c:pt>
                <c:pt idx="74">
                  <c:v>3.5</c:v>
                </c:pt>
                <c:pt idx="75">
                  <c:v>3.55</c:v>
                </c:pt>
                <c:pt idx="76">
                  <c:v>3.6</c:v>
                </c:pt>
                <c:pt idx="77">
                  <c:v>3.6749999999999998</c:v>
                </c:pt>
                <c:pt idx="78">
                  <c:v>3.75</c:v>
                </c:pt>
                <c:pt idx="79">
                  <c:v>3.8</c:v>
                </c:pt>
                <c:pt idx="80">
                  <c:v>3.85</c:v>
                </c:pt>
                <c:pt idx="81">
                  <c:v>3.9249999999999998</c:v>
                </c:pt>
                <c:pt idx="82">
                  <c:v>4</c:v>
                </c:pt>
                <c:pt idx="83">
                  <c:v>4.05</c:v>
                </c:pt>
                <c:pt idx="84">
                  <c:v>4.0999999999999996</c:v>
                </c:pt>
                <c:pt idx="85">
                  <c:v>4.1749999999999998</c:v>
                </c:pt>
                <c:pt idx="86">
                  <c:v>4.25</c:v>
                </c:pt>
                <c:pt idx="87">
                  <c:v>4.3</c:v>
                </c:pt>
                <c:pt idx="88">
                  <c:v>4.3499999999999996</c:v>
                </c:pt>
                <c:pt idx="89">
                  <c:v>4.4249999999999998</c:v>
                </c:pt>
                <c:pt idx="90">
                  <c:v>4.5</c:v>
                </c:pt>
                <c:pt idx="91">
                  <c:v>4.55</c:v>
                </c:pt>
                <c:pt idx="92">
                  <c:v>4.5999999999999996</c:v>
                </c:pt>
                <c:pt idx="93">
                  <c:v>4.6749999999999998</c:v>
                </c:pt>
                <c:pt idx="94">
                  <c:v>4.75</c:v>
                </c:pt>
                <c:pt idx="95">
                  <c:v>4.8</c:v>
                </c:pt>
                <c:pt idx="96">
                  <c:v>4.8499999999999996</c:v>
                </c:pt>
                <c:pt idx="97">
                  <c:v>4.9249999999999998</c:v>
                </c:pt>
                <c:pt idx="98">
                  <c:v>5</c:v>
                </c:pt>
              </c:numCache>
            </c:numRef>
          </c:xVal>
          <c:yVal>
            <c:numRef>
              <c:f>'d 10%'!$G$3:$G$101</c:f>
              <c:numCache>
                <c:formatCode>General</c:formatCode>
                <c:ptCount val="99"/>
                <c:pt idx="0">
                  <c:v>0</c:v>
                </c:pt>
                <c:pt idx="1">
                  <c:v>2.6614</c:v>
                </c:pt>
                <c:pt idx="2">
                  <c:v>4.5277000000000003</c:v>
                </c:pt>
                <c:pt idx="3">
                  <c:v>6.7336</c:v>
                </c:pt>
                <c:pt idx="4">
                  <c:v>9.1560000000000006</c:v>
                </c:pt>
                <c:pt idx="5">
                  <c:v>13.98</c:v>
                </c:pt>
                <c:pt idx="6">
                  <c:v>15.994999999999999</c:v>
                </c:pt>
                <c:pt idx="7">
                  <c:v>15.994999999999999</c:v>
                </c:pt>
                <c:pt idx="8">
                  <c:v>15.824999999999999</c:v>
                </c:pt>
                <c:pt idx="9">
                  <c:v>15.824999999999999</c:v>
                </c:pt>
                <c:pt idx="10">
                  <c:v>15.824999999999999</c:v>
                </c:pt>
                <c:pt idx="11">
                  <c:v>15.824999999999999</c:v>
                </c:pt>
                <c:pt idx="12">
                  <c:v>15.824999999999999</c:v>
                </c:pt>
                <c:pt idx="13">
                  <c:v>15.824999999999999</c:v>
                </c:pt>
                <c:pt idx="14">
                  <c:v>15.824999999999999</c:v>
                </c:pt>
                <c:pt idx="15">
                  <c:v>15.824999999999999</c:v>
                </c:pt>
                <c:pt idx="16">
                  <c:v>15.824999999999999</c:v>
                </c:pt>
                <c:pt idx="17">
                  <c:v>15.824999999999999</c:v>
                </c:pt>
                <c:pt idx="18">
                  <c:v>15.824999999999999</c:v>
                </c:pt>
                <c:pt idx="19">
                  <c:v>18.170000000000002</c:v>
                </c:pt>
                <c:pt idx="20">
                  <c:v>20.515999999999998</c:v>
                </c:pt>
                <c:pt idx="21">
                  <c:v>24.308</c:v>
                </c:pt>
                <c:pt idx="22">
                  <c:v>29.26</c:v>
                </c:pt>
                <c:pt idx="23">
                  <c:v>30.257000000000001</c:v>
                </c:pt>
                <c:pt idx="24">
                  <c:v>32.481000000000002</c:v>
                </c:pt>
                <c:pt idx="25">
                  <c:v>36.533000000000001</c:v>
                </c:pt>
                <c:pt idx="26">
                  <c:v>41.652000000000001</c:v>
                </c:pt>
                <c:pt idx="27">
                  <c:v>42.677</c:v>
                </c:pt>
                <c:pt idx="28">
                  <c:v>45.832000000000001</c:v>
                </c:pt>
                <c:pt idx="29">
                  <c:v>49.622999999999998</c:v>
                </c:pt>
                <c:pt idx="30">
                  <c:v>53.497999999999998</c:v>
                </c:pt>
                <c:pt idx="31">
                  <c:v>55.228999999999999</c:v>
                </c:pt>
                <c:pt idx="32">
                  <c:v>58.723999999999997</c:v>
                </c:pt>
                <c:pt idx="33">
                  <c:v>63.225000000000001</c:v>
                </c:pt>
                <c:pt idx="34">
                  <c:v>69.299000000000007</c:v>
                </c:pt>
                <c:pt idx="35">
                  <c:v>71.137</c:v>
                </c:pt>
                <c:pt idx="36">
                  <c:v>73.581999999999994</c:v>
                </c:pt>
                <c:pt idx="37">
                  <c:v>78.230999999999995</c:v>
                </c:pt>
                <c:pt idx="38">
                  <c:v>84.063999999999993</c:v>
                </c:pt>
                <c:pt idx="39">
                  <c:v>86.204999999999998</c:v>
                </c:pt>
                <c:pt idx="40">
                  <c:v>89.019000000000005</c:v>
                </c:pt>
                <c:pt idx="41">
                  <c:v>94.176000000000002</c:v>
                </c:pt>
                <c:pt idx="42">
                  <c:v>98.631</c:v>
                </c:pt>
                <c:pt idx="43">
                  <c:v>102.12</c:v>
                </c:pt>
                <c:pt idx="44">
                  <c:v>104.44</c:v>
                </c:pt>
                <c:pt idx="45">
                  <c:v>110.16</c:v>
                </c:pt>
                <c:pt idx="46">
                  <c:v>115.9</c:v>
                </c:pt>
                <c:pt idx="47">
                  <c:v>119.05</c:v>
                </c:pt>
                <c:pt idx="48">
                  <c:v>124.02</c:v>
                </c:pt>
                <c:pt idx="49">
                  <c:v>128.99</c:v>
                </c:pt>
                <c:pt idx="50">
                  <c:v>132.97999999999999</c:v>
                </c:pt>
                <c:pt idx="51">
                  <c:v>136.38999999999999</c:v>
                </c:pt>
                <c:pt idx="52">
                  <c:v>140.28</c:v>
                </c:pt>
                <c:pt idx="53">
                  <c:v>144.62</c:v>
                </c:pt>
                <c:pt idx="54">
                  <c:v>150.22999999999999</c:v>
                </c:pt>
                <c:pt idx="55">
                  <c:v>153.35</c:v>
                </c:pt>
                <c:pt idx="56">
                  <c:v>157.54</c:v>
                </c:pt>
                <c:pt idx="57">
                  <c:v>162.31</c:v>
                </c:pt>
                <c:pt idx="58">
                  <c:v>168.78</c:v>
                </c:pt>
                <c:pt idx="59">
                  <c:v>171.89</c:v>
                </c:pt>
                <c:pt idx="60">
                  <c:v>174.35</c:v>
                </c:pt>
                <c:pt idx="61">
                  <c:v>179.99</c:v>
                </c:pt>
                <c:pt idx="62">
                  <c:v>184.95</c:v>
                </c:pt>
                <c:pt idx="63">
                  <c:v>188.57</c:v>
                </c:pt>
                <c:pt idx="64">
                  <c:v>192.93</c:v>
                </c:pt>
                <c:pt idx="65">
                  <c:v>198.56</c:v>
                </c:pt>
                <c:pt idx="66">
                  <c:v>205.36</c:v>
                </c:pt>
                <c:pt idx="67">
                  <c:v>209.93</c:v>
                </c:pt>
                <c:pt idx="68">
                  <c:v>212.89</c:v>
                </c:pt>
                <c:pt idx="69">
                  <c:v>219.45</c:v>
                </c:pt>
                <c:pt idx="70">
                  <c:v>226.13</c:v>
                </c:pt>
                <c:pt idx="71">
                  <c:v>230.05</c:v>
                </c:pt>
                <c:pt idx="72">
                  <c:v>234.98</c:v>
                </c:pt>
                <c:pt idx="73">
                  <c:v>240.06</c:v>
                </c:pt>
                <c:pt idx="74">
                  <c:v>246.91</c:v>
                </c:pt>
                <c:pt idx="75">
                  <c:v>251.53</c:v>
                </c:pt>
                <c:pt idx="76">
                  <c:v>254.92</c:v>
                </c:pt>
                <c:pt idx="77">
                  <c:v>260.23</c:v>
                </c:pt>
                <c:pt idx="78">
                  <c:v>267.27</c:v>
                </c:pt>
                <c:pt idx="79">
                  <c:v>271.01</c:v>
                </c:pt>
                <c:pt idx="80">
                  <c:v>274.83999999999997</c:v>
                </c:pt>
                <c:pt idx="81">
                  <c:v>281.14999999999998</c:v>
                </c:pt>
                <c:pt idx="82">
                  <c:v>286.8</c:v>
                </c:pt>
                <c:pt idx="83">
                  <c:v>291.63</c:v>
                </c:pt>
                <c:pt idx="84">
                  <c:v>294.42</c:v>
                </c:pt>
                <c:pt idx="85">
                  <c:v>300.89</c:v>
                </c:pt>
                <c:pt idx="86">
                  <c:v>305.74</c:v>
                </c:pt>
                <c:pt idx="87">
                  <c:v>310.49</c:v>
                </c:pt>
                <c:pt idx="88">
                  <c:v>316.27</c:v>
                </c:pt>
                <c:pt idx="89">
                  <c:v>321.99</c:v>
                </c:pt>
                <c:pt idx="90">
                  <c:v>326.97000000000003</c:v>
                </c:pt>
                <c:pt idx="91">
                  <c:v>332.06</c:v>
                </c:pt>
                <c:pt idx="92">
                  <c:v>337.85</c:v>
                </c:pt>
                <c:pt idx="93">
                  <c:v>344.62</c:v>
                </c:pt>
                <c:pt idx="94">
                  <c:v>351.57</c:v>
                </c:pt>
                <c:pt idx="95">
                  <c:v>355.76</c:v>
                </c:pt>
                <c:pt idx="96">
                  <c:v>359.45</c:v>
                </c:pt>
                <c:pt idx="97">
                  <c:v>365.7</c:v>
                </c:pt>
                <c:pt idx="98">
                  <c:v>371.95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574592"/>
        <c:axId val="101286112"/>
        <c:extLst>
          <c:ext xmlns:c15="http://schemas.microsoft.com/office/drawing/2012/chart" uri="{02D57815-91ED-43cb-92C2-25804820EDAC}">
            <c15:filteredScatterSeries>
              <c15:ser>
                <c:idx val="6"/>
                <c:order val="0"/>
                <c:tx>
                  <c:strRef>
                    <c:extLst>
                      <c:ext uri="{02D57815-91ED-43cb-92C2-25804820EDAC}">
                        <c15:formulaRef>
                          <c15:sqref>'d 0%'!$A$1</c15:sqref>
                        </c15:formulaRef>
                      </c:ext>
                    </c:extLst>
                    <c:strCache>
                      <c:ptCount val="1"/>
                      <c:pt idx="0">
                        <c:v>10 000</c:v>
                      </c:pt>
                    </c:strCache>
                  </c:strRef>
                </c:tx>
                <c:spPr>
                  <a:ln w="19050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'd 0%'!$A$3:$A$53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</c:v>
                      </c:pt>
                      <c:pt idx="1">
                        <c:v>0.05</c:v>
                      </c:pt>
                      <c:pt idx="2">
                        <c:v>0.1</c:v>
                      </c:pt>
                      <c:pt idx="3">
                        <c:v>0.17499999999999999</c:v>
                      </c:pt>
                      <c:pt idx="4">
                        <c:v>0.25</c:v>
                      </c:pt>
                      <c:pt idx="5">
                        <c:v>0.3</c:v>
                      </c:pt>
                      <c:pt idx="6">
                        <c:v>0.35</c:v>
                      </c:pt>
                      <c:pt idx="7">
                        <c:v>0.42499999999999999</c:v>
                      </c:pt>
                      <c:pt idx="8">
                        <c:v>0.5</c:v>
                      </c:pt>
                      <c:pt idx="9">
                        <c:v>0.55000000000000004</c:v>
                      </c:pt>
                      <c:pt idx="10">
                        <c:v>0.6</c:v>
                      </c:pt>
                      <c:pt idx="11">
                        <c:v>0.67500000000000004</c:v>
                      </c:pt>
                      <c:pt idx="12">
                        <c:v>0.75</c:v>
                      </c:pt>
                      <c:pt idx="13">
                        <c:v>0.8</c:v>
                      </c:pt>
                      <c:pt idx="14">
                        <c:v>0.85</c:v>
                      </c:pt>
                      <c:pt idx="15">
                        <c:v>0.92500000000000004</c:v>
                      </c:pt>
                      <c:pt idx="16">
                        <c:v>1</c:v>
                      </c:pt>
                      <c:pt idx="17">
                        <c:v>1.05</c:v>
                      </c:pt>
                      <c:pt idx="18">
                        <c:v>1.1000000000000001</c:v>
                      </c:pt>
                      <c:pt idx="19">
                        <c:v>1.175</c:v>
                      </c:pt>
                      <c:pt idx="20">
                        <c:v>1.25</c:v>
                      </c:pt>
                      <c:pt idx="21">
                        <c:v>1.3</c:v>
                      </c:pt>
                      <c:pt idx="22">
                        <c:v>1.35</c:v>
                      </c:pt>
                      <c:pt idx="23">
                        <c:v>1.425</c:v>
                      </c:pt>
                      <c:pt idx="24">
                        <c:v>1.5</c:v>
                      </c:pt>
                      <c:pt idx="25">
                        <c:v>1.55</c:v>
                      </c:pt>
                      <c:pt idx="26">
                        <c:v>1.6</c:v>
                      </c:pt>
                      <c:pt idx="27">
                        <c:v>1.675</c:v>
                      </c:pt>
                      <c:pt idx="28">
                        <c:v>1.75</c:v>
                      </c:pt>
                      <c:pt idx="29">
                        <c:v>1.8</c:v>
                      </c:pt>
                      <c:pt idx="30">
                        <c:v>1.85</c:v>
                      </c:pt>
                      <c:pt idx="31">
                        <c:v>1.925</c:v>
                      </c:pt>
                      <c:pt idx="32">
                        <c:v>2</c:v>
                      </c:pt>
                      <c:pt idx="33">
                        <c:v>1.95</c:v>
                      </c:pt>
                      <c:pt idx="34">
                        <c:v>1.9</c:v>
                      </c:pt>
                      <c:pt idx="35">
                        <c:v>1.825</c:v>
                      </c:pt>
                      <c:pt idx="36">
                        <c:v>1.75</c:v>
                      </c:pt>
                      <c:pt idx="37">
                        <c:v>1.7</c:v>
                      </c:pt>
                      <c:pt idx="38">
                        <c:v>1.65</c:v>
                      </c:pt>
                      <c:pt idx="39">
                        <c:v>1.575</c:v>
                      </c:pt>
                      <c:pt idx="40">
                        <c:v>1.5</c:v>
                      </c:pt>
                      <c:pt idx="41">
                        <c:v>1.55</c:v>
                      </c:pt>
                      <c:pt idx="42">
                        <c:v>1.6</c:v>
                      </c:pt>
                      <c:pt idx="43">
                        <c:v>1.675</c:v>
                      </c:pt>
                      <c:pt idx="44">
                        <c:v>1.75</c:v>
                      </c:pt>
                      <c:pt idx="45">
                        <c:v>2</c:v>
                      </c:pt>
                      <c:pt idx="46">
                        <c:v>2.25</c:v>
                      </c:pt>
                      <c:pt idx="47">
                        <c:v>2.3813</c:v>
                      </c:pt>
                      <c:pt idx="48">
                        <c:v>2.5125000000000002</c:v>
                      </c:pt>
                      <c:pt idx="49">
                        <c:v>2.7094</c:v>
                      </c:pt>
                      <c:pt idx="50">
                        <c:v>3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'd 0%'!$B$3:$B$53</c15:sqref>
                        </c15:formulaRef>
                      </c:ext>
                    </c:extLst>
                    <c:numCache>
                      <c:formatCode>General</c:formatCode>
                      <c:ptCount val="51"/>
                      <c:pt idx="0">
                        <c:v>0</c:v>
                      </c:pt>
                      <c:pt idx="1">
                        <c:v>4.1619000000000002</c:v>
                      </c:pt>
                      <c:pt idx="2">
                        <c:v>7.2534000000000001</c:v>
                      </c:pt>
                      <c:pt idx="3">
                        <c:v>10.597</c:v>
                      </c:pt>
                      <c:pt idx="4">
                        <c:v>14.292</c:v>
                      </c:pt>
                      <c:pt idx="5">
                        <c:v>16.670000000000002</c:v>
                      </c:pt>
                      <c:pt idx="6">
                        <c:v>18.795999999999999</c:v>
                      </c:pt>
                      <c:pt idx="7">
                        <c:v>21.93</c:v>
                      </c:pt>
                      <c:pt idx="8">
                        <c:v>25.988</c:v>
                      </c:pt>
                      <c:pt idx="9">
                        <c:v>28.946000000000002</c:v>
                      </c:pt>
                      <c:pt idx="10">
                        <c:v>31.297000000000001</c:v>
                      </c:pt>
                      <c:pt idx="11">
                        <c:v>35.393000000000001</c:v>
                      </c:pt>
                      <c:pt idx="12">
                        <c:v>39.087000000000003</c:v>
                      </c:pt>
                      <c:pt idx="13">
                        <c:v>41.942999999999998</c:v>
                      </c:pt>
                      <c:pt idx="14">
                        <c:v>44.718000000000004</c:v>
                      </c:pt>
                      <c:pt idx="15">
                        <c:v>48.222999999999999</c:v>
                      </c:pt>
                      <c:pt idx="16">
                        <c:v>52.375</c:v>
                      </c:pt>
                      <c:pt idx="17">
                        <c:v>54.709000000000003</c:v>
                      </c:pt>
                      <c:pt idx="18">
                        <c:v>58.320999999999998</c:v>
                      </c:pt>
                      <c:pt idx="19">
                        <c:v>61.764000000000003</c:v>
                      </c:pt>
                      <c:pt idx="20">
                        <c:v>67.337000000000003</c:v>
                      </c:pt>
                      <c:pt idx="21">
                        <c:v>69.879000000000005</c:v>
                      </c:pt>
                      <c:pt idx="22">
                        <c:v>72.581000000000003</c:v>
                      </c:pt>
                      <c:pt idx="23">
                        <c:v>75.784000000000006</c:v>
                      </c:pt>
                      <c:pt idx="24">
                        <c:v>80.590999999999994</c:v>
                      </c:pt>
                      <c:pt idx="25">
                        <c:v>83.730999999999995</c:v>
                      </c:pt>
                      <c:pt idx="26">
                        <c:v>86.367000000000004</c:v>
                      </c:pt>
                      <c:pt idx="27">
                        <c:v>91.468000000000004</c:v>
                      </c:pt>
                      <c:pt idx="28">
                        <c:v>94.953000000000003</c:v>
                      </c:pt>
                      <c:pt idx="29">
                        <c:v>98.15</c:v>
                      </c:pt>
                      <c:pt idx="30">
                        <c:v>101.27</c:v>
                      </c:pt>
                      <c:pt idx="31">
                        <c:v>105.58</c:v>
                      </c:pt>
                      <c:pt idx="32">
                        <c:v>110</c:v>
                      </c:pt>
                      <c:pt idx="33">
                        <c:v>107.34</c:v>
                      </c:pt>
                      <c:pt idx="34">
                        <c:v>104.7</c:v>
                      </c:pt>
                      <c:pt idx="35">
                        <c:v>99.322000000000003</c:v>
                      </c:pt>
                      <c:pt idx="36">
                        <c:v>94.953000000000003</c:v>
                      </c:pt>
                      <c:pt idx="37">
                        <c:v>92.295000000000002</c:v>
                      </c:pt>
                      <c:pt idx="38">
                        <c:v>89.688999999999993</c:v>
                      </c:pt>
                      <c:pt idx="39">
                        <c:v>85.233000000000004</c:v>
                      </c:pt>
                      <c:pt idx="40">
                        <c:v>80.590999999999994</c:v>
                      </c:pt>
                      <c:pt idx="41">
                        <c:v>83.730999999999995</c:v>
                      </c:pt>
                      <c:pt idx="42">
                        <c:v>86.367000000000004</c:v>
                      </c:pt>
                      <c:pt idx="43">
                        <c:v>91.468000000000004</c:v>
                      </c:pt>
                      <c:pt idx="44">
                        <c:v>94.953000000000003</c:v>
                      </c:pt>
                      <c:pt idx="45">
                        <c:v>109.88</c:v>
                      </c:pt>
                      <c:pt idx="46">
                        <c:v>127.47</c:v>
                      </c:pt>
                      <c:pt idx="47">
                        <c:v>134.36000000000001</c:v>
                      </c:pt>
                      <c:pt idx="48">
                        <c:v>142.74</c:v>
                      </c:pt>
                      <c:pt idx="49">
                        <c:v>153.88</c:v>
                      </c:pt>
                      <c:pt idx="50">
                        <c:v>171.55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0%'!$K$1</c15:sqref>
                        </c15:formulaRef>
                      </c:ext>
                    </c:extLst>
                    <c:strCache>
                      <c:ptCount val="1"/>
                      <c:pt idx="0">
                        <c:v>1 MPa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0%'!$K$3:$K$89</c15:sqref>
                        </c15:formulaRef>
                      </c:ext>
                    </c:extLst>
                    <c:numCache>
                      <c:formatCode>General</c:formatCode>
                      <c:ptCount val="87"/>
                      <c:pt idx="0">
                        <c:v>0</c:v>
                      </c:pt>
                      <c:pt idx="1">
                        <c:v>0.05</c:v>
                      </c:pt>
                      <c:pt idx="2">
                        <c:v>0.1</c:v>
                      </c:pt>
                      <c:pt idx="3">
                        <c:v>0.17499999999999999</c:v>
                      </c:pt>
                      <c:pt idx="4">
                        <c:v>0.25</c:v>
                      </c:pt>
                      <c:pt idx="5">
                        <c:v>0.3</c:v>
                      </c:pt>
                      <c:pt idx="6">
                        <c:v>0.35</c:v>
                      </c:pt>
                      <c:pt idx="7">
                        <c:v>0.36249999999999999</c:v>
                      </c:pt>
                      <c:pt idx="8">
                        <c:v>0.375</c:v>
                      </c:pt>
                      <c:pt idx="9">
                        <c:v>0.38750000000000001</c:v>
                      </c:pt>
                      <c:pt idx="10">
                        <c:v>0.4</c:v>
                      </c:pt>
                      <c:pt idx="11">
                        <c:v>0.41875000000000001</c:v>
                      </c:pt>
                      <c:pt idx="12">
                        <c:v>0.44688</c:v>
                      </c:pt>
                      <c:pt idx="13">
                        <c:v>0.47344000000000003</c:v>
                      </c:pt>
                      <c:pt idx="14">
                        <c:v>0.5</c:v>
                      </c:pt>
                      <c:pt idx="15">
                        <c:v>0.55000000000000004</c:v>
                      </c:pt>
                      <c:pt idx="16">
                        <c:v>0.6</c:v>
                      </c:pt>
                      <c:pt idx="17">
                        <c:v>0.67500000000000004</c:v>
                      </c:pt>
                      <c:pt idx="18">
                        <c:v>0.75</c:v>
                      </c:pt>
                      <c:pt idx="19">
                        <c:v>0.8</c:v>
                      </c:pt>
                      <c:pt idx="20">
                        <c:v>0.85</c:v>
                      </c:pt>
                      <c:pt idx="21">
                        <c:v>0.92500000000000004</c:v>
                      </c:pt>
                      <c:pt idx="22">
                        <c:v>1</c:v>
                      </c:pt>
                      <c:pt idx="23">
                        <c:v>1.05</c:v>
                      </c:pt>
                      <c:pt idx="24">
                        <c:v>1.1000000000000001</c:v>
                      </c:pt>
                      <c:pt idx="25">
                        <c:v>1.175</c:v>
                      </c:pt>
                      <c:pt idx="26">
                        <c:v>1.25</c:v>
                      </c:pt>
                      <c:pt idx="27">
                        <c:v>1.3</c:v>
                      </c:pt>
                      <c:pt idx="28">
                        <c:v>1.35</c:v>
                      </c:pt>
                      <c:pt idx="29">
                        <c:v>1.425</c:v>
                      </c:pt>
                      <c:pt idx="30">
                        <c:v>1.5</c:v>
                      </c:pt>
                      <c:pt idx="31">
                        <c:v>1.55</c:v>
                      </c:pt>
                      <c:pt idx="32">
                        <c:v>1.6</c:v>
                      </c:pt>
                      <c:pt idx="33">
                        <c:v>1.675</c:v>
                      </c:pt>
                      <c:pt idx="34">
                        <c:v>1.75</c:v>
                      </c:pt>
                      <c:pt idx="35">
                        <c:v>1.8</c:v>
                      </c:pt>
                      <c:pt idx="36">
                        <c:v>1.85</c:v>
                      </c:pt>
                      <c:pt idx="37">
                        <c:v>1.925</c:v>
                      </c:pt>
                      <c:pt idx="38">
                        <c:v>2</c:v>
                      </c:pt>
                      <c:pt idx="39">
                        <c:v>2.0499999999999998</c:v>
                      </c:pt>
                      <c:pt idx="40">
                        <c:v>2.1</c:v>
                      </c:pt>
                      <c:pt idx="41">
                        <c:v>2.1749999999999998</c:v>
                      </c:pt>
                      <c:pt idx="42">
                        <c:v>2.25</c:v>
                      </c:pt>
                      <c:pt idx="43">
                        <c:v>2.2999999999999998</c:v>
                      </c:pt>
                      <c:pt idx="44">
                        <c:v>2.35</c:v>
                      </c:pt>
                      <c:pt idx="45">
                        <c:v>2.4249999999999998</c:v>
                      </c:pt>
                      <c:pt idx="46">
                        <c:v>2.5</c:v>
                      </c:pt>
                      <c:pt idx="47">
                        <c:v>2.5499999999999998</c:v>
                      </c:pt>
                      <c:pt idx="48">
                        <c:v>2.6</c:v>
                      </c:pt>
                      <c:pt idx="49">
                        <c:v>2.6749999999999998</c:v>
                      </c:pt>
                      <c:pt idx="50">
                        <c:v>2.75</c:v>
                      </c:pt>
                      <c:pt idx="51">
                        <c:v>2.8</c:v>
                      </c:pt>
                      <c:pt idx="52">
                        <c:v>2.85</c:v>
                      </c:pt>
                      <c:pt idx="53">
                        <c:v>2.9249999999999998</c:v>
                      </c:pt>
                      <c:pt idx="54">
                        <c:v>3</c:v>
                      </c:pt>
                      <c:pt idx="55">
                        <c:v>3.05</c:v>
                      </c:pt>
                      <c:pt idx="56">
                        <c:v>3.1</c:v>
                      </c:pt>
                      <c:pt idx="57">
                        <c:v>3.1749999999999998</c:v>
                      </c:pt>
                      <c:pt idx="58">
                        <c:v>3.25</c:v>
                      </c:pt>
                      <c:pt idx="59">
                        <c:v>3.3</c:v>
                      </c:pt>
                      <c:pt idx="60">
                        <c:v>3.35</c:v>
                      </c:pt>
                      <c:pt idx="61">
                        <c:v>3.4249999999999998</c:v>
                      </c:pt>
                      <c:pt idx="62">
                        <c:v>3.5</c:v>
                      </c:pt>
                      <c:pt idx="63">
                        <c:v>3.55</c:v>
                      </c:pt>
                      <c:pt idx="64">
                        <c:v>3.6</c:v>
                      </c:pt>
                      <c:pt idx="65">
                        <c:v>3.6749999999999998</c:v>
                      </c:pt>
                      <c:pt idx="66">
                        <c:v>3.75</c:v>
                      </c:pt>
                      <c:pt idx="67">
                        <c:v>3.8</c:v>
                      </c:pt>
                      <c:pt idx="68">
                        <c:v>3.85</c:v>
                      </c:pt>
                      <c:pt idx="69">
                        <c:v>3.9249999999999998</c:v>
                      </c:pt>
                      <c:pt idx="70">
                        <c:v>4</c:v>
                      </c:pt>
                      <c:pt idx="71">
                        <c:v>4.05</c:v>
                      </c:pt>
                      <c:pt idx="72">
                        <c:v>4.0999999999999996</c:v>
                      </c:pt>
                      <c:pt idx="73">
                        <c:v>4.1749999999999998</c:v>
                      </c:pt>
                      <c:pt idx="74">
                        <c:v>4.25</c:v>
                      </c:pt>
                      <c:pt idx="75">
                        <c:v>4.3</c:v>
                      </c:pt>
                      <c:pt idx="76">
                        <c:v>4.3499999999999996</c:v>
                      </c:pt>
                      <c:pt idx="77">
                        <c:v>4.4249999999999998</c:v>
                      </c:pt>
                      <c:pt idx="78">
                        <c:v>4.5</c:v>
                      </c:pt>
                      <c:pt idx="79">
                        <c:v>4.55</c:v>
                      </c:pt>
                      <c:pt idx="80">
                        <c:v>4.5999999999999996</c:v>
                      </c:pt>
                      <c:pt idx="81">
                        <c:v>4.6749999999999998</c:v>
                      </c:pt>
                      <c:pt idx="82">
                        <c:v>4.75</c:v>
                      </c:pt>
                      <c:pt idx="83">
                        <c:v>4.8</c:v>
                      </c:pt>
                      <c:pt idx="84">
                        <c:v>4.8499999999999996</c:v>
                      </c:pt>
                      <c:pt idx="85">
                        <c:v>4.9249999999999998</c:v>
                      </c:pt>
                      <c:pt idx="86">
                        <c:v>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0%'!$L$3:$L$89</c15:sqref>
                        </c15:formulaRef>
                      </c:ext>
                    </c:extLst>
                    <c:numCache>
                      <c:formatCode>General</c:formatCode>
                      <c:ptCount val="87"/>
                      <c:pt idx="0">
                        <c:v>0</c:v>
                      </c:pt>
                      <c:pt idx="1">
                        <c:v>2.2675000000000001</c:v>
                      </c:pt>
                      <c:pt idx="2">
                        <c:v>3.3435999999999999</c:v>
                      </c:pt>
                      <c:pt idx="3">
                        <c:v>5.1875</c:v>
                      </c:pt>
                      <c:pt idx="4">
                        <c:v>7.2138</c:v>
                      </c:pt>
                      <c:pt idx="5">
                        <c:v>8.4521999999999995</c:v>
                      </c:pt>
                      <c:pt idx="6">
                        <c:v>9.8185000000000002</c:v>
                      </c:pt>
                      <c:pt idx="7">
                        <c:v>10.055</c:v>
                      </c:pt>
                      <c:pt idx="8">
                        <c:v>10.169</c:v>
                      </c:pt>
                      <c:pt idx="9">
                        <c:v>10.367000000000001</c:v>
                      </c:pt>
                      <c:pt idx="10">
                        <c:v>11.618</c:v>
                      </c:pt>
                      <c:pt idx="11">
                        <c:v>11.97</c:v>
                      </c:pt>
                      <c:pt idx="12">
                        <c:v>12.544</c:v>
                      </c:pt>
                      <c:pt idx="13">
                        <c:v>13.510999999999999</c:v>
                      </c:pt>
                      <c:pt idx="14">
                        <c:v>14.132</c:v>
                      </c:pt>
                      <c:pt idx="15">
                        <c:v>15.865</c:v>
                      </c:pt>
                      <c:pt idx="16">
                        <c:v>17.698</c:v>
                      </c:pt>
                      <c:pt idx="17">
                        <c:v>20.997</c:v>
                      </c:pt>
                      <c:pt idx="18">
                        <c:v>24.395</c:v>
                      </c:pt>
                      <c:pt idx="19">
                        <c:v>27.114000000000001</c:v>
                      </c:pt>
                      <c:pt idx="20">
                        <c:v>29.533999999999999</c:v>
                      </c:pt>
                      <c:pt idx="21">
                        <c:v>33.383000000000003</c:v>
                      </c:pt>
                      <c:pt idx="22">
                        <c:v>38.527999999999999</c:v>
                      </c:pt>
                      <c:pt idx="23">
                        <c:v>41.21</c:v>
                      </c:pt>
                      <c:pt idx="24">
                        <c:v>44.101999999999997</c:v>
                      </c:pt>
                      <c:pt idx="25">
                        <c:v>48.994999999999997</c:v>
                      </c:pt>
                      <c:pt idx="26">
                        <c:v>53.859000000000002</c:v>
                      </c:pt>
                      <c:pt idx="27">
                        <c:v>56.6</c:v>
                      </c:pt>
                      <c:pt idx="28">
                        <c:v>60.427</c:v>
                      </c:pt>
                      <c:pt idx="29">
                        <c:v>66.510000000000005</c:v>
                      </c:pt>
                      <c:pt idx="30">
                        <c:v>71.506</c:v>
                      </c:pt>
                      <c:pt idx="31">
                        <c:v>74.149000000000001</c:v>
                      </c:pt>
                      <c:pt idx="32">
                        <c:v>76.956000000000003</c:v>
                      </c:pt>
                      <c:pt idx="33">
                        <c:v>80.966999999999999</c:v>
                      </c:pt>
                      <c:pt idx="34">
                        <c:v>85.403999999999996</c:v>
                      </c:pt>
                      <c:pt idx="35">
                        <c:v>87.064999999999998</c:v>
                      </c:pt>
                      <c:pt idx="36">
                        <c:v>89.061000000000007</c:v>
                      </c:pt>
                      <c:pt idx="37">
                        <c:v>90.573999999999998</c:v>
                      </c:pt>
                      <c:pt idx="38">
                        <c:v>95.105999999999995</c:v>
                      </c:pt>
                      <c:pt idx="39">
                        <c:v>97.4</c:v>
                      </c:pt>
                      <c:pt idx="40">
                        <c:v>98.831999999999994</c:v>
                      </c:pt>
                      <c:pt idx="41">
                        <c:v>99.137</c:v>
                      </c:pt>
                      <c:pt idx="42">
                        <c:v>101.96</c:v>
                      </c:pt>
                      <c:pt idx="43">
                        <c:v>104.82</c:v>
                      </c:pt>
                      <c:pt idx="44">
                        <c:v>104.9</c:v>
                      </c:pt>
                      <c:pt idx="45">
                        <c:v>106.64</c:v>
                      </c:pt>
                      <c:pt idx="46">
                        <c:v>107.34</c:v>
                      </c:pt>
                      <c:pt idx="47">
                        <c:v>107.99</c:v>
                      </c:pt>
                      <c:pt idx="48">
                        <c:v>107.94</c:v>
                      </c:pt>
                      <c:pt idx="49">
                        <c:v>108.14</c:v>
                      </c:pt>
                      <c:pt idx="50">
                        <c:v>108.86</c:v>
                      </c:pt>
                      <c:pt idx="51">
                        <c:v>107.09</c:v>
                      </c:pt>
                      <c:pt idx="52">
                        <c:v>106.65</c:v>
                      </c:pt>
                      <c:pt idx="53">
                        <c:v>66.418999999999997</c:v>
                      </c:pt>
                      <c:pt idx="54">
                        <c:v>61.186999999999998</c:v>
                      </c:pt>
                      <c:pt idx="55">
                        <c:v>60.398000000000003</c:v>
                      </c:pt>
                      <c:pt idx="56">
                        <c:v>58.584000000000003</c:v>
                      </c:pt>
                      <c:pt idx="57">
                        <c:v>57.749000000000002</c:v>
                      </c:pt>
                      <c:pt idx="58">
                        <c:v>57.265999999999998</c:v>
                      </c:pt>
                      <c:pt idx="59">
                        <c:v>56.219000000000001</c:v>
                      </c:pt>
                      <c:pt idx="60">
                        <c:v>56.74</c:v>
                      </c:pt>
                      <c:pt idx="61">
                        <c:v>55.482999999999997</c:v>
                      </c:pt>
                      <c:pt idx="62">
                        <c:v>55.594999999999999</c:v>
                      </c:pt>
                      <c:pt idx="63">
                        <c:v>54.798999999999999</c:v>
                      </c:pt>
                      <c:pt idx="64">
                        <c:v>56.194000000000003</c:v>
                      </c:pt>
                      <c:pt idx="65">
                        <c:v>56.399000000000001</c:v>
                      </c:pt>
                      <c:pt idx="66">
                        <c:v>55.28</c:v>
                      </c:pt>
                      <c:pt idx="67">
                        <c:v>56.487000000000002</c:v>
                      </c:pt>
                      <c:pt idx="68">
                        <c:v>56.191000000000003</c:v>
                      </c:pt>
                      <c:pt idx="69">
                        <c:v>54.875999999999998</c:v>
                      </c:pt>
                      <c:pt idx="70">
                        <c:v>55.503999999999998</c:v>
                      </c:pt>
                      <c:pt idx="71">
                        <c:v>54.411000000000001</c:v>
                      </c:pt>
                      <c:pt idx="72">
                        <c:v>56.390999999999998</c:v>
                      </c:pt>
                      <c:pt idx="73">
                        <c:v>54.6</c:v>
                      </c:pt>
                      <c:pt idx="74">
                        <c:v>56.671999999999997</c:v>
                      </c:pt>
                      <c:pt idx="75">
                        <c:v>56.52</c:v>
                      </c:pt>
                      <c:pt idx="76">
                        <c:v>57.082000000000001</c:v>
                      </c:pt>
                      <c:pt idx="77">
                        <c:v>57.142000000000003</c:v>
                      </c:pt>
                      <c:pt idx="78">
                        <c:v>56.965000000000003</c:v>
                      </c:pt>
                      <c:pt idx="79">
                        <c:v>56.893000000000001</c:v>
                      </c:pt>
                      <c:pt idx="80">
                        <c:v>57.942</c:v>
                      </c:pt>
                      <c:pt idx="81">
                        <c:v>58.618000000000002</c:v>
                      </c:pt>
                      <c:pt idx="82">
                        <c:v>58.518000000000001</c:v>
                      </c:pt>
                      <c:pt idx="83">
                        <c:v>57.838999999999999</c:v>
                      </c:pt>
                      <c:pt idx="84">
                        <c:v>56.857999999999997</c:v>
                      </c:pt>
                      <c:pt idx="85">
                        <c:v>57.148000000000003</c:v>
                      </c:pt>
                      <c:pt idx="86">
                        <c:v>59.319000000000003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0%'!$P$1</c15:sqref>
                        </c15:formulaRef>
                      </c:ext>
                    </c:extLst>
                    <c:strCache>
                      <c:ptCount val="1"/>
                      <c:pt idx="0">
                        <c:v>2 MPa</c:v>
                      </c:pt>
                    </c:strCache>
                  </c:strRef>
                </c:tx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0%'!$P$3:$P$88</c15:sqref>
                        </c15:formulaRef>
                      </c:ext>
                    </c:extLst>
                    <c:numCache>
                      <c:formatCode>General</c:formatCode>
                      <c:ptCount val="86"/>
                      <c:pt idx="0">
                        <c:v>0</c:v>
                      </c:pt>
                      <c:pt idx="1">
                        <c:v>0.05</c:v>
                      </c:pt>
                      <c:pt idx="2">
                        <c:v>0.1</c:v>
                      </c:pt>
                      <c:pt idx="3">
                        <c:v>0.17499999999999999</c:v>
                      </c:pt>
                      <c:pt idx="4">
                        <c:v>0.25</c:v>
                      </c:pt>
                      <c:pt idx="5">
                        <c:v>0.3</c:v>
                      </c:pt>
                      <c:pt idx="6">
                        <c:v>0.35</c:v>
                      </c:pt>
                      <c:pt idx="7">
                        <c:v>0.36249999999999999</c:v>
                      </c:pt>
                      <c:pt idx="8">
                        <c:v>0.375</c:v>
                      </c:pt>
                      <c:pt idx="9">
                        <c:v>0.38750000000000001</c:v>
                      </c:pt>
                      <c:pt idx="10">
                        <c:v>0.40625</c:v>
                      </c:pt>
                      <c:pt idx="11">
                        <c:v>0.43437999999999999</c:v>
                      </c:pt>
                      <c:pt idx="12">
                        <c:v>0.47655999999999998</c:v>
                      </c:pt>
                      <c:pt idx="13">
                        <c:v>0.5</c:v>
                      </c:pt>
                      <c:pt idx="14">
                        <c:v>0.55000000000000004</c:v>
                      </c:pt>
                      <c:pt idx="15">
                        <c:v>0.6</c:v>
                      </c:pt>
                      <c:pt idx="16">
                        <c:v>0.67500000000000004</c:v>
                      </c:pt>
                      <c:pt idx="17">
                        <c:v>0.75</c:v>
                      </c:pt>
                      <c:pt idx="18">
                        <c:v>0.8</c:v>
                      </c:pt>
                      <c:pt idx="19">
                        <c:v>0.85</c:v>
                      </c:pt>
                      <c:pt idx="20">
                        <c:v>0.92500000000000004</c:v>
                      </c:pt>
                      <c:pt idx="21">
                        <c:v>1</c:v>
                      </c:pt>
                      <c:pt idx="22">
                        <c:v>1.05</c:v>
                      </c:pt>
                      <c:pt idx="23">
                        <c:v>1.1000000000000001</c:v>
                      </c:pt>
                      <c:pt idx="24">
                        <c:v>1.175</c:v>
                      </c:pt>
                      <c:pt idx="25">
                        <c:v>1.25</c:v>
                      </c:pt>
                      <c:pt idx="26">
                        <c:v>1.3</c:v>
                      </c:pt>
                      <c:pt idx="27">
                        <c:v>1.35</c:v>
                      </c:pt>
                      <c:pt idx="28">
                        <c:v>1.425</c:v>
                      </c:pt>
                      <c:pt idx="29">
                        <c:v>1.5</c:v>
                      </c:pt>
                      <c:pt idx="30">
                        <c:v>1.55</c:v>
                      </c:pt>
                      <c:pt idx="31">
                        <c:v>1.6</c:v>
                      </c:pt>
                      <c:pt idx="32">
                        <c:v>1.675</c:v>
                      </c:pt>
                      <c:pt idx="33">
                        <c:v>1.75</c:v>
                      </c:pt>
                      <c:pt idx="34">
                        <c:v>1.8</c:v>
                      </c:pt>
                      <c:pt idx="35">
                        <c:v>1.85</c:v>
                      </c:pt>
                      <c:pt idx="36">
                        <c:v>1.925</c:v>
                      </c:pt>
                      <c:pt idx="37">
                        <c:v>2</c:v>
                      </c:pt>
                      <c:pt idx="38">
                        <c:v>2.0499999999999998</c:v>
                      </c:pt>
                      <c:pt idx="39">
                        <c:v>2.1</c:v>
                      </c:pt>
                      <c:pt idx="40">
                        <c:v>2.1749999999999998</c:v>
                      </c:pt>
                      <c:pt idx="41">
                        <c:v>2.25</c:v>
                      </c:pt>
                      <c:pt idx="42">
                        <c:v>2.2999999999999998</c:v>
                      </c:pt>
                      <c:pt idx="43">
                        <c:v>2.35</c:v>
                      </c:pt>
                      <c:pt idx="44">
                        <c:v>2.4249999999999998</c:v>
                      </c:pt>
                      <c:pt idx="45">
                        <c:v>2.5</c:v>
                      </c:pt>
                      <c:pt idx="46">
                        <c:v>2.5499999999999998</c:v>
                      </c:pt>
                      <c:pt idx="47">
                        <c:v>2.6</c:v>
                      </c:pt>
                      <c:pt idx="48">
                        <c:v>2.6749999999999998</c:v>
                      </c:pt>
                      <c:pt idx="49">
                        <c:v>2.75</c:v>
                      </c:pt>
                      <c:pt idx="50">
                        <c:v>2.8</c:v>
                      </c:pt>
                      <c:pt idx="51">
                        <c:v>2.85</c:v>
                      </c:pt>
                      <c:pt idx="52">
                        <c:v>2.9249999999999998</c:v>
                      </c:pt>
                      <c:pt idx="53">
                        <c:v>3</c:v>
                      </c:pt>
                      <c:pt idx="54">
                        <c:v>3.05</c:v>
                      </c:pt>
                      <c:pt idx="55">
                        <c:v>3.1</c:v>
                      </c:pt>
                      <c:pt idx="56">
                        <c:v>3.1749999999999998</c:v>
                      </c:pt>
                      <c:pt idx="57">
                        <c:v>3.25</c:v>
                      </c:pt>
                      <c:pt idx="58">
                        <c:v>3.3</c:v>
                      </c:pt>
                      <c:pt idx="59">
                        <c:v>3.35</c:v>
                      </c:pt>
                      <c:pt idx="60">
                        <c:v>3.4249999999999998</c:v>
                      </c:pt>
                      <c:pt idx="61">
                        <c:v>3.5</c:v>
                      </c:pt>
                      <c:pt idx="62">
                        <c:v>3.55</c:v>
                      </c:pt>
                      <c:pt idx="63">
                        <c:v>3.6</c:v>
                      </c:pt>
                      <c:pt idx="64">
                        <c:v>3.6749999999999998</c:v>
                      </c:pt>
                      <c:pt idx="65">
                        <c:v>3.75</c:v>
                      </c:pt>
                      <c:pt idx="66">
                        <c:v>3.8</c:v>
                      </c:pt>
                      <c:pt idx="67">
                        <c:v>3.85</c:v>
                      </c:pt>
                      <c:pt idx="68">
                        <c:v>3.9249999999999998</c:v>
                      </c:pt>
                      <c:pt idx="69">
                        <c:v>4</c:v>
                      </c:pt>
                      <c:pt idx="70">
                        <c:v>4.05</c:v>
                      </c:pt>
                      <c:pt idx="71">
                        <c:v>4.0999999999999996</c:v>
                      </c:pt>
                      <c:pt idx="72">
                        <c:v>4.1749999999999998</c:v>
                      </c:pt>
                      <c:pt idx="73">
                        <c:v>4.25</c:v>
                      </c:pt>
                      <c:pt idx="74">
                        <c:v>4.3</c:v>
                      </c:pt>
                      <c:pt idx="75">
                        <c:v>4.3499999999999996</c:v>
                      </c:pt>
                      <c:pt idx="76">
                        <c:v>4.4249999999999998</c:v>
                      </c:pt>
                      <c:pt idx="77">
                        <c:v>4.5</c:v>
                      </c:pt>
                      <c:pt idx="78">
                        <c:v>4.55</c:v>
                      </c:pt>
                      <c:pt idx="79">
                        <c:v>4.5999999999999996</c:v>
                      </c:pt>
                      <c:pt idx="80">
                        <c:v>4.6749999999999998</c:v>
                      </c:pt>
                      <c:pt idx="81">
                        <c:v>4.75</c:v>
                      </c:pt>
                      <c:pt idx="82">
                        <c:v>4.8</c:v>
                      </c:pt>
                      <c:pt idx="83">
                        <c:v>4.8499999999999996</c:v>
                      </c:pt>
                      <c:pt idx="84">
                        <c:v>4.9249999999999998</c:v>
                      </c:pt>
                      <c:pt idx="85">
                        <c:v>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0%'!$Q$3:$Q$88</c15:sqref>
                        </c15:formulaRef>
                      </c:ext>
                    </c:extLst>
                    <c:numCache>
                      <c:formatCode>General</c:formatCode>
                      <c:ptCount val="86"/>
                      <c:pt idx="0">
                        <c:v>0</c:v>
                      </c:pt>
                      <c:pt idx="1">
                        <c:v>1.7021999999999999</c:v>
                      </c:pt>
                      <c:pt idx="2">
                        <c:v>2.9100999999999999</c:v>
                      </c:pt>
                      <c:pt idx="3">
                        <c:v>4.2614000000000001</c:v>
                      </c:pt>
                      <c:pt idx="4">
                        <c:v>6.0917000000000003</c:v>
                      </c:pt>
                      <c:pt idx="5">
                        <c:v>7.1604000000000001</c:v>
                      </c:pt>
                      <c:pt idx="6">
                        <c:v>8.0005000000000006</c:v>
                      </c:pt>
                      <c:pt idx="7">
                        <c:v>8.6837999999999997</c:v>
                      </c:pt>
                      <c:pt idx="8">
                        <c:v>8.8339999999999996</c:v>
                      </c:pt>
                      <c:pt idx="9">
                        <c:v>8.8232999999999997</c:v>
                      </c:pt>
                      <c:pt idx="10">
                        <c:v>9.7470999999999997</c:v>
                      </c:pt>
                      <c:pt idx="11">
                        <c:v>10.090999999999999</c:v>
                      </c:pt>
                      <c:pt idx="12">
                        <c:v>12.042</c:v>
                      </c:pt>
                      <c:pt idx="13">
                        <c:v>12.867000000000001</c:v>
                      </c:pt>
                      <c:pt idx="14">
                        <c:v>14.35</c:v>
                      </c:pt>
                      <c:pt idx="15">
                        <c:v>16.420999999999999</c:v>
                      </c:pt>
                      <c:pt idx="16">
                        <c:v>19.305</c:v>
                      </c:pt>
                      <c:pt idx="17">
                        <c:v>23.567</c:v>
                      </c:pt>
                      <c:pt idx="18">
                        <c:v>25.033000000000001</c:v>
                      </c:pt>
                      <c:pt idx="19">
                        <c:v>28.475000000000001</c:v>
                      </c:pt>
                      <c:pt idx="20">
                        <c:v>32.341999999999999</c:v>
                      </c:pt>
                      <c:pt idx="21">
                        <c:v>36.563000000000002</c:v>
                      </c:pt>
                      <c:pt idx="22">
                        <c:v>39.533999999999999</c:v>
                      </c:pt>
                      <c:pt idx="23">
                        <c:v>43.1</c:v>
                      </c:pt>
                      <c:pt idx="24">
                        <c:v>47.402999999999999</c:v>
                      </c:pt>
                      <c:pt idx="25">
                        <c:v>51.962000000000003</c:v>
                      </c:pt>
                      <c:pt idx="26">
                        <c:v>55.29</c:v>
                      </c:pt>
                      <c:pt idx="27">
                        <c:v>59.128999999999998</c:v>
                      </c:pt>
                      <c:pt idx="28">
                        <c:v>64.826999999999998</c:v>
                      </c:pt>
                      <c:pt idx="29">
                        <c:v>69.840999999999994</c:v>
                      </c:pt>
                      <c:pt idx="30">
                        <c:v>71.962000000000003</c:v>
                      </c:pt>
                      <c:pt idx="31">
                        <c:v>73.992999999999995</c:v>
                      </c:pt>
                      <c:pt idx="32">
                        <c:v>77.738</c:v>
                      </c:pt>
                      <c:pt idx="33">
                        <c:v>81.182000000000002</c:v>
                      </c:pt>
                      <c:pt idx="34">
                        <c:v>84.031000000000006</c:v>
                      </c:pt>
                      <c:pt idx="35">
                        <c:v>85.346000000000004</c:v>
                      </c:pt>
                      <c:pt idx="36">
                        <c:v>88.07</c:v>
                      </c:pt>
                      <c:pt idx="37">
                        <c:v>91.828000000000003</c:v>
                      </c:pt>
                      <c:pt idx="38">
                        <c:v>93.236999999999995</c:v>
                      </c:pt>
                      <c:pt idx="39">
                        <c:v>94.430999999999997</c:v>
                      </c:pt>
                      <c:pt idx="40">
                        <c:v>95.822000000000003</c:v>
                      </c:pt>
                      <c:pt idx="41">
                        <c:v>99.709000000000003</c:v>
                      </c:pt>
                      <c:pt idx="42">
                        <c:v>101.35</c:v>
                      </c:pt>
                      <c:pt idx="43">
                        <c:v>101.82</c:v>
                      </c:pt>
                      <c:pt idx="44">
                        <c:v>103.83</c:v>
                      </c:pt>
                      <c:pt idx="45">
                        <c:v>105.06</c:v>
                      </c:pt>
                      <c:pt idx="46">
                        <c:v>104.94</c:v>
                      </c:pt>
                      <c:pt idx="47">
                        <c:v>106.53</c:v>
                      </c:pt>
                      <c:pt idx="48">
                        <c:v>106.64</c:v>
                      </c:pt>
                      <c:pt idx="49">
                        <c:v>107.03</c:v>
                      </c:pt>
                      <c:pt idx="50">
                        <c:v>106.33</c:v>
                      </c:pt>
                      <c:pt idx="51">
                        <c:v>106.75</c:v>
                      </c:pt>
                      <c:pt idx="52">
                        <c:v>59.726999999999997</c:v>
                      </c:pt>
                      <c:pt idx="53">
                        <c:v>56.136000000000003</c:v>
                      </c:pt>
                      <c:pt idx="54">
                        <c:v>54.710999999999999</c:v>
                      </c:pt>
                      <c:pt idx="55">
                        <c:v>53.738</c:v>
                      </c:pt>
                      <c:pt idx="56">
                        <c:v>52.924999999999997</c:v>
                      </c:pt>
                      <c:pt idx="57">
                        <c:v>53.381999999999998</c:v>
                      </c:pt>
                      <c:pt idx="58">
                        <c:v>50.002000000000002</c:v>
                      </c:pt>
                      <c:pt idx="59">
                        <c:v>52.802</c:v>
                      </c:pt>
                      <c:pt idx="60">
                        <c:v>50.728000000000002</c:v>
                      </c:pt>
                      <c:pt idx="61">
                        <c:v>50.951999999999998</c:v>
                      </c:pt>
                      <c:pt idx="62">
                        <c:v>51.984000000000002</c:v>
                      </c:pt>
                      <c:pt idx="63">
                        <c:v>50.271999999999998</c:v>
                      </c:pt>
                      <c:pt idx="64">
                        <c:v>51.896000000000001</c:v>
                      </c:pt>
                      <c:pt idx="65">
                        <c:v>51.725999999999999</c:v>
                      </c:pt>
                      <c:pt idx="66">
                        <c:v>52.045999999999999</c:v>
                      </c:pt>
                      <c:pt idx="67">
                        <c:v>51.755000000000003</c:v>
                      </c:pt>
                      <c:pt idx="68">
                        <c:v>51.383000000000003</c:v>
                      </c:pt>
                      <c:pt idx="69">
                        <c:v>51.734000000000002</c:v>
                      </c:pt>
                      <c:pt idx="70">
                        <c:v>51.093000000000004</c:v>
                      </c:pt>
                      <c:pt idx="71">
                        <c:v>51.847999999999999</c:v>
                      </c:pt>
                      <c:pt idx="72">
                        <c:v>52.122</c:v>
                      </c:pt>
                      <c:pt idx="73">
                        <c:v>52.82</c:v>
                      </c:pt>
                      <c:pt idx="74">
                        <c:v>51.991999999999997</c:v>
                      </c:pt>
                      <c:pt idx="75">
                        <c:v>52.655000000000001</c:v>
                      </c:pt>
                      <c:pt idx="76">
                        <c:v>53.268999999999998</c:v>
                      </c:pt>
                      <c:pt idx="77">
                        <c:v>53.174999999999997</c:v>
                      </c:pt>
                      <c:pt idx="78">
                        <c:v>53.173999999999999</c:v>
                      </c:pt>
                      <c:pt idx="79">
                        <c:v>53.822000000000003</c:v>
                      </c:pt>
                      <c:pt idx="80">
                        <c:v>54.566000000000003</c:v>
                      </c:pt>
                      <c:pt idx="81">
                        <c:v>53.954999999999998</c:v>
                      </c:pt>
                      <c:pt idx="82">
                        <c:v>53.683</c:v>
                      </c:pt>
                      <c:pt idx="83">
                        <c:v>53.863</c:v>
                      </c:pt>
                      <c:pt idx="84">
                        <c:v>53.738999999999997</c:v>
                      </c:pt>
                      <c:pt idx="85">
                        <c:v>55.54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7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0%'!$D$1</c15:sqref>
                        </c15:formulaRef>
                      </c:ext>
                    </c:extLst>
                    <c:strCache>
                      <c:ptCount val="1"/>
                      <c:pt idx="0">
                        <c:v>11 000</c:v>
                      </c:pt>
                    </c:strCache>
                  </c:strRef>
                </c:tx>
                <c:spPr>
                  <a:ln w="19050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0%'!$C$3:$C$58</c15:sqref>
                        </c15:formulaRef>
                      </c:ext>
                    </c:extLst>
                    <c:numCache>
                      <c:formatCode>General</c:formatCode>
                      <c:ptCount val="56"/>
                      <c:pt idx="0">
                        <c:v>0</c:v>
                      </c:pt>
                      <c:pt idx="1">
                        <c:v>0.05</c:v>
                      </c:pt>
                      <c:pt idx="2">
                        <c:v>0.1</c:v>
                      </c:pt>
                      <c:pt idx="3">
                        <c:v>0.17499999999999999</c:v>
                      </c:pt>
                      <c:pt idx="4">
                        <c:v>0.25</c:v>
                      </c:pt>
                      <c:pt idx="5">
                        <c:v>0.3</c:v>
                      </c:pt>
                      <c:pt idx="6">
                        <c:v>0.35</c:v>
                      </c:pt>
                      <c:pt idx="7">
                        <c:v>0.42499999999999999</c:v>
                      </c:pt>
                      <c:pt idx="8">
                        <c:v>0.5</c:v>
                      </c:pt>
                      <c:pt idx="9">
                        <c:v>0.55000000000000004</c:v>
                      </c:pt>
                      <c:pt idx="10">
                        <c:v>0.6</c:v>
                      </c:pt>
                      <c:pt idx="11">
                        <c:v>0.67500000000000004</c:v>
                      </c:pt>
                      <c:pt idx="12">
                        <c:v>0.75</c:v>
                      </c:pt>
                      <c:pt idx="13">
                        <c:v>0.8</c:v>
                      </c:pt>
                      <c:pt idx="14">
                        <c:v>0.85</c:v>
                      </c:pt>
                      <c:pt idx="15">
                        <c:v>0.92500000000000004</c:v>
                      </c:pt>
                      <c:pt idx="16">
                        <c:v>1</c:v>
                      </c:pt>
                      <c:pt idx="17">
                        <c:v>1.05</c:v>
                      </c:pt>
                      <c:pt idx="18">
                        <c:v>1.1000000000000001</c:v>
                      </c:pt>
                      <c:pt idx="19">
                        <c:v>1.175</c:v>
                      </c:pt>
                      <c:pt idx="20">
                        <c:v>1.1875</c:v>
                      </c:pt>
                      <c:pt idx="21">
                        <c:v>1.2</c:v>
                      </c:pt>
                      <c:pt idx="22">
                        <c:v>1.2124999999999999</c:v>
                      </c:pt>
                      <c:pt idx="23">
                        <c:v>1.2313000000000001</c:v>
                      </c:pt>
                      <c:pt idx="24">
                        <c:v>1.25</c:v>
                      </c:pt>
                      <c:pt idx="25">
                        <c:v>1.3</c:v>
                      </c:pt>
                      <c:pt idx="26">
                        <c:v>1.35</c:v>
                      </c:pt>
                      <c:pt idx="27">
                        <c:v>1.425</c:v>
                      </c:pt>
                      <c:pt idx="28">
                        <c:v>1.5</c:v>
                      </c:pt>
                      <c:pt idx="29">
                        <c:v>1.55</c:v>
                      </c:pt>
                      <c:pt idx="30">
                        <c:v>1.6</c:v>
                      </c:pt>
                      <c:pt idx="31">
                        <c:v>1.675</c:v>
                      </c:pt>
                      <c:pt idx="32">
                        <c:v>1.75</c:v>
                      </c:pt>
                      <c:pt idx="33">
                        <c:v>1.8</c:v>
                      </c:pt>
                      <c:pt idx="34">
                        <c:v>1.85</c:v>
                      </c:pt>
                      <c:pt idx="35">
                        <c:v>1.925</c:v>
                      </c:pt>
                      <c:pt idx="36">
                        <c:v>2</c:v>
                      </c:pt>
                      <c:pt idx="37">
                        <c:v>1.95</c:v>
                      </c:pt>
                      <c:pt idx="38">
                        <c:v>1.9</c:v>
                      </c:pt>
                      <c:pt idx="39">
                        <c:v>1.825</c:v>
                      </c:pt>
                      <c:pt idx="40">
                        <c:v>1.75</c:v>
                      </c:pt>
                      <c:pt idx="41">
                        <c:v>1.7</c:v>
                      </c:pt>
                      <c:pt idx="42">
                        <c:v>1.65</c:v>
                      </c:pt>
                      <c:pt idx="43">
                        <c:v>1.575</c:v>
                      </c:pt>
                      <c:pt idx="44">
                        <c:v>1.5</c:v>
                      </c:pt>
                      <c:pt idx="45">
                        <c:v>1.55</c:v>
                      </c:pt>
                      <c:pt idx="46">
                        <c:v>1.6</c:v>
                      </c:pt>
                      <c:pt idx="47">
                        <c:v>1.675</c:v>
                      </c:pt>
                      <c:pt idx="48">
                        <c:v>1.75</c:v>
                      </c:pt>
                      <c:pt idx="49">
                        <c:v>2</c:v>
                      </c:pt>
                      <c:pt idx="50">
                        <c:v>2.25</c:v>
                      </c:pt>
                      <c:pt idx="51">
                        <c:v>2.5</c:v>
                      </c:pt>
                      <c:pt idx="52">
                        <c:v>2.6312000000000002</c:v>
                      </c:pt>
                      <c:pt idx="53">
                        <c:v>2.7625000000000002</c:v>
                      </c:pt>
                      <c:pt idx="54">
                        <c:v>2.8812000000000002</c:v>
                      </c:pt>
                      <c:pt idx="55">
                        <c:v>3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0%'!$D$3:$D$58</c15:sqref>
                        </c15:formulaRef>
                      </c:ext>
                    </c:extLst>
                    <c:numCache>
                      <c:formatCode>General</c:formatCode>
                      <c:ptCount val="56"/>
                      <c:pt idx="0">
                        <c:v>0</c:v>
                      </c:pt>
                      <c:pt idx="1">
                        <c:v>4.1618000000000004</c:v>
                      </c:pt>
                      <c:pt idx="2">
                        <c:v>7.2530999999999999</c:v>
                      </c:pt>
                      <c:pt idx="3">
                        <c:v>10.596</c:v>
                      </c:pt>
                      <c:pt idx="4">
                        <c:v>14.289</c:v>
                      </c:pt>
                      <c:pt idx="5">
                        <c:v>16.443000000000001</c:v>
                      </c:pt>
                      <c:pt idx="6">
                        <c:v>18.256</c:v>
                      </c:pt>
                      <c:pt idx="7">
                        <c:v>21.922000000000001</c:v>
                      </c:pt>
                      <c:pt idx="8">
                        <c:v>25.834</c:v>
                      </c:pt>
                      <c:pt idx="9">
                        <c:v>28.686</c:v>
                      </c:pt>
                      <c:pt idx="10">
                        <c:v>31.138999999999999</c:v>
                      </c:pt>
                      <c:pt idx="11">
                        <c:v>35.140999999999998</c:v>
                      </c:pt>
                      <c:pt idx="12">
                        <c:v>38.902999999999999</c:v>
                      </c:pt>
                      <c:pt idx="13">
                        <c:v>41.767000000000003</c:v>
                      </c:pt>
                      <c:pt idx="14">
                        <c:v>44.210999999999999</c:v>
                      </c:pt>
                      <c:pt idx="15">
                        <c:v>48.186</c:v>
                      </c:pt>
                      <c:pt idx="16">
                        <c:v>52.06</c:v>
                      </c:pt>
                      <c:pt idx="17">
                        <c:v>54.377000000000002</c:v>
                      </c:pt>
                      <c:pt idx="18">
                        <c:v>57.993000000000002</c:v>
                      </c:pt>
                      <c:pt idx="19">
                        <c:v>61.707000000000001</c:v>
                      </c:pt>
                      <c:pt idx="20">
                        <c:v>62.091999999999999</c:v>
                      </c:pt>
                      <c:pt idx="21">
                        <c:v>62.122</c:v>
                      </c:pt>
                      <c:pt idx="22">
                        <c:v>63.314</c:v>
                      </c:pt>
                      <c:pt idx="23">
                        <c:v>64.64</c:v>
                      </c:pt>
                      <c:pt idx="24">
                        <c:v>66.049000000000007</c:v>
                      </c:pt>
                      <c:pt idx="25">
                        <c:v>69.813000000000002</c:v>
                      </c:pt>
                      <c:pt idx="26">
                        <c:v>72.507000000000005</c:v>
                      </c:pt>
                      <c:pt idx="27">
                        <c:v>75.820999999999998</c:v>
                      </c:pt>
                      <c:pt idx="28">
                        <c:v>80.501000000000005</c:v>
                      </c:pt>
                      <c:pt idx="29">
                        <c:v>83.635999999999996</c:v>
                      </c:pt>
                      <c:pt idx="30">
                        <c:v>86.266999999999996</c:v>
                      </c:pt>
                      <c:pt idx="31">
                        <c:v>91.358000000000004</c:v>
                      </c:pt>
                      <c:pt idx="32">
                        <c:v>94.834999999999994</c:v>
                      </c:pt>
                      <c:pt idx="33">
                        <c:v>98.025000000000006</c:v>
                      </c:pt>
                      <c:pt idx="34">
                        <c:v>101.34</c:v>
                      </c:pt>
                      <c:pt idx="35">
                        <c:v>105.44</c:v>
                      </c:pt>
                      <c:pt idx="36">
                        <c:v>109.83</c:v>
                      </c:pt>
                      <c:pt idx="37">
                        <c:v>107.2</c:v>
                      </c:pt>
                      <c:pt idx="38">
                        <c:v>104.56</c:v>
                      </c:pt>
                      <c:pt idx="39">
                        <c:v>99.332999999999998</c:v>
                      </c:pt>
                      <c:pt idx="40">
                        <c:v>94.834999999999994</c:v>
                      </c:pt>
                      <c:pt idx="41">
                        <c:v>92.037999999999997</c:v>
                      </c:pt>
                      <c:pt idx="42">
                        <c:v>89.448999999999998</c:v>
                      </c:pt>
                      <c:pt idx="43">
                        <c:v>85.135000000000005</c:v>
                      </c:pt>
                      <c:pt idx="44">
                        <c:v>80.501000000000005</c:v>
                      </c:pt>
                      <c:pt idx="45">
                        <c:v>83.635999999999996</c:v>
                      </c:pt>
                      <c:pt idx="46">
                        <c:v>86.266999999999996</c:v>
                      </c:pt>
                      <c:pt idx="47">
                        <c:v>91.358000000000004</c:v>
                      </c:pt>
                      <c:pt idx="48">
                        <c:v>94.834999999999994</c:v>
                      </c:pt>
                      <c:pt idx="49">
                        <c:v>109.85</c:v>
                      </c:pt>
                      <c:pt idx="50">
                        <c:v>127.15</c:v>
                      </c:pt>
                      <c:pt idx="51">
                        <c:v>142.54</c:v>
                      </c:pt>
                      <c:pt idx="52">
                        <c:v>149.87</c:v>
                      </c:pt>
                      <c:pt idx="53">
                        <c:v>156.68</c:v>
                      </c:pt>
                      <c:pt idx="54">
                        <c:v>164.04</c:v>
                      </c:pt>
                      <c:pt idx="55">
                        <c:v>171.46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3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0%'!$M$1</c15:sqref>
                        </c15:formulaRef>
                      </c:ext>
                    </c:extLst>
                    <c:strCache>
                      <c:ptCount val="1"/>
                      <c:pt idx="0">
                        <c:v>1,1 MPa</c:v>
                      </c:pt>
                    </c:strCache>
                  </c:strRef>
                </c:tx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0%'!$M$3:$M$89</c15:sqref>
                        </c15:formulaRef>
                      </c:ext>
                    </c:extLst>
                    <c:numCache>
                      <c:formatCode>General</c:formatCode>
                      <c:ptCount val="87"/>
                      <c:pt idx="0">
                        <c:v>0</c:v>
                      </c:pt>
                      <c:pt idx="1">
                        <c:v>0.05</c:v>
                      </c:pt>
                      <c:pt idx="2">
                        <c:v>0.1</c:v>
                      </c:pt>
                      <c:pt idx="3">
                        <c:v>0.17499999999999999</c:v>
                      </c:pt>
                      <c:pt idx="4">
                        <c:v>0.25</c:v>
                      </c:pt>
                      <c:pt idx="5">
                        <c:v>0.3</c:v>
                      </c:pt>
                      <c:pt idx="6">
                        <c:v>0.35</c:v>
                      </c:pt>
                      <c:pt idx="7">
                        <c:v>0.36249999999999999</c:v>
                      </c:pt>
                      <c:pt idx="8">
                        <c:v>0.375</c:v>
                      </c:pt>
                      <c:pt idx="9">
                        <c:v>0.38750000000000001</c:v>
                      </c:pt>
                      <c:pt idx="10">
                        <c:v>0.4</c:v>
                      </c:pt>
                      <c:pt idx="11">
                        <c:v>0.41875000000000001</c:v>
                      </c:pt>
                      <c:pt idx="12">
                        <c:v>0.44688</c:v>
                      </c:pt>
                      <c:pt idx="13">
                        <c:v>0.47344000000000003</c:v>
                      </c:pt>
                      <c:pt idx="14">
                        <c:v>0.5</c:v>
                      </c:pt>
                      <c:pt idx="15">
                        <c:v>0.55000000000000004</c:v>
                      </c:pt>
                      <c:pt idx="16">
                        <c:v>0.6</c:v>
                      </c:pt>
                      <c:pt idx="17">
                        <c:v>0.67500000000000004</c:v>
                      </c:pt>
                      <c:pt idx="18">
                        <c:v>0.75</c:v>
                      </c:pt>
                      <c:pt idx="19">
                        <c:v>0.8</c:v>
                      </c:pt>
                      <c:pt idx="20">
                        <c:v>0.85</c:v>
                      </c:pt>
                      <c:pt idx="21">
                        <c:v>0.92500000000000004</c:v>
                      </c:pt>
                      <c:pt idx="22">
                        <c:v>1</c:v>
                      </c:pt>
                      <c:pt idx="23">
                        <c:v>1.05</c:v>
                      </c:pt>
                      <c:pt idx="24">
                        <c:v>1.1000000000000001</c:v>
                      </c:pt>
                      <c:pt idx="25">
                        <c:v>1.175</c:v>
                      </c:pt>
                      <c:pt idx="26">
                        <c:v>1.25</c:v>
                      </c:pt>
                      <c:pt idx="27">
                        <c:v>1.3</c:v>
                      </c:pt>
                      <c:pt idx="28">
                        <c:v>1.35</c:v>
                      </c:pt>
                      <c:pt idx="29">
                        <c:v>1.425</c:v>
                      </c:pt>
                      <c:pt idx="30">
                        <c:v>1.5</c:v>
                      </c:pt>
                      <c:pt idx="31">
                        <c:v>1.55</c:v>
                      </c:pt>
                      <c:pt idx="32">
                        <c:v>1.6</c:v>
                      </c:pt>
                      <c:pt idx="33">
                        <c:v>1.675</c:v>
                      </c:pt>
                      <c:pt idx="34">
                        <c:v>1.75</c:v>
                      </c:pt>
                      <c:pt idx="35">
                        <c:v>1.8</c:v>
                      </c:pt>
                      <c:pt idx="36">
                        <c:v>1.85</c:v>
                      </c:pt>
                      <c:pt idx="37">
                        <c:v>1.925</c:v>
                      </c:pt>
                      <c:pt idx="38">
                        <c:v>2</c:v>
                      </c:pt>
                      <c:pt idx="39">
                        <c:v>2.0499999999999998</c:v>
                      </c:pt>
                      <c:pt idx="40">
                        <c:v>2.1</c:v>
                      </c:pt>
                      <c:pt idx="41">
                        <c:v>2.1749999999999998</c:v>
                      </c:pt>
                      <c:pt idx="42">
                        <c:v>2.25</c:v>
                      </c:pt>
                      <c:pt idx="43">
                        <c:v>2.2999999999999998</c:v>
                      </c:pt>
                      <c:pt idx="44">
                        <c:v>2.35</c:v>
                      </c:pt>
                      <c:pt idx="45">
                        <c:v>2.4249999999999998</c:v>
                      </c:pt>
                      <c:pt idx="46">
                        <c:v>2.5</c:v>
                      </c:pt>
                      <c:pt idx="47">
                        <c:v>2.5499999999999998</c:v>
                      </c:pt>
                      <c:pt idx="48">
                        <c:v>2.6</c:v>
                      </c:pt>
                      <c:pt idx="49">
                        <c:v>2.6749999999999998</c:v>
                      </c:pt>
                      <c:pt idx="50">
                        <c:v>2.75</c:v>
                      </c:pt>
                      <c:pt idx="51">
                        <c:v>2.8</c:v>
                      </c:pt>
                      <c:pt idx="52">
                        <c:v>2.85</c:v>
                      </c:pt>
                      <c:pt idx="53">
                        <c:v>2.9249999999999998</c:v>
                      </c:pt>
                      <c:pt idx="54">
                        <c:v>3</c:v>
                      </c:pt>
                      <c:pt idx="55">
                        <c:v>3.05</c:v>
                      </c:pt>
                      <c:pt idx="56">
                        <c:v>3.1</c:v>
                      </c:pt>
                      <c:pt idx="57">
                        <c:v>3.1749999999999998</c:v>
                      </c:pt>
                      <c:pt idx="58">
                        <c:v>3.25</c:v>
                      </c:pt>
                      <c:pt idx="59">
                        <c:v>3.3</c:v>
                      </c:pt>
                      <c:pt idx="60">
                        <c:v>3.35</c:v>
                      </c:pt>
                      <c:pt idx="61">
                        <c:v>3.4249999999999998</c:v>
                      </c:pt>
                      <c:pt idx="62">
                        <c:v>3.5</c:v>
                      </c:pt>
                      <c:pt idx="63">
                        <c:v>3.55</c:v>
                      </c:pt>
                      <c:pt idx="64">
                        <c:v>3.6</c:v>
                      </c:pt>
                      <c:pt idx="65">
                        <c:v>3.6749999999999998</c:v>
                      </c:pt>
                      <c:pt idx="66">
                        <c:v>3.75</c:v>
                      </c:pt>
                      <c:pt idx="67">
                        <c:v>3.8</c:v>
                      </c:pt>
                      <c:pt idx="68">
                        <c:v>3.85</c:v>
                      </c:pt>
                      <c:pt idx="69">
                        <c:v>3.9249999999999998</c:v>
                      </c:pt>
                      <c:pt idx="70">
                        <c:v>4</c:v>
                      </c:pt>
                      <c:pt idx="71">
                        <c:v>4.05</c:v>
                      </c:pt>
                      <c:pt idx="72">
                        <c:v>4.0999999999999996</c:v>
                      </c:pt>
                      <c:pt idx="73">
                        <c:v>4.1749999999999998</c:v>
                      </c:pt>
                      <c:pt idx="74">
                        <c:v>4.25</c:v>
                      </c:pt>
                      <c:pt idx="75">
                        <c:v>4.3</c:v>
                      </c:pt>
                      <c:pt idx="76">
                        <c:v>4.3499999999999996</c:v>
                      </c:pt>
                      <c:pt idx="77">
                        <c:v>4.4249999999999998</c:v>
                      </c:pt>
                      <c:pt idx="78">
                        <c:v>4.5</c:v>
                      </c:pt>
                      <c:pt idx="79">
                        <c:v>4.55</c:v>
                      </c:pt>
                      <c:pt idx="80">
                        <c:v>4.5999999999999996</c:v>
                      </c:pt>
                      <c:pt idx="81">
                        <c:v>4.6749999999999998</c:v>
                      </c:pt>
                      <c:pt idx="82">
                        <c:v>4.75</c:v>
                      </c:pt>
                      <c:pt idx="83">
                        <c:v>4.8</c:v>
                      </c:pt>
                      <c:pt idx="84">
                        <c:v>4.8499999999999996</c:v>
                      </c:pt>
                      <c:pt idx="85">
                        <c:v>4.9249999999999998</c:v>
                      </c:pt>
                      <c:pt idx="86">
                        <c:v>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0%'!$N$3:$N$89</c15:sqref>
                        </c15:formulaRef>
                      </c:ext>
                    </c:extLst>
                    <c:numCache>
                      <c:formatCode>General</c:formatCode>
                      <c:ptCount val="87"/>
                      <c:pt idx="0">
                        <c:v>0</c:v>
                      </c:pt>
                      <c:pt idx="1">
                        <c:v>2.2673000000000001</c:v>
                      </c:pt>
                      <c:pt idx="2">
                        <c:v>3.0960000000000001</c:v>
                      </c:pt>
                      <c:pt idx="3">
                        <c:v>5.1858000000000004</c:v>
                      </c:pt>
                      <c:pt idx="4">
                        <c:v>7.0791000000000004</c:v>
                      </c:pt>
                      <c:pt idx="5">
                        <c:v>8.0573999999999995</c:v>
                      </c:pt>
                      <c:pt idx="6">
                        <c:v>9.8148</c:v>
                      </c:pt>
                      <c:pt idx="7">
                        <c:v>9.9196000000000009</c:v>
                      </c:pt>
                      <c:pt idx="8">
                        <c:v>10.039</c:v>
                      </c:pt>
                      <c:pt idx="9">
                        <c:v>10.159000000000001</c:v>
                      </c:pt>
                      <c:pt idx="10">
                        <c:v>10.823</c:v>
                      </c:pt>
                      <c:pt idx="11">
                        <c:v>11.718999999999999</c:v>
                      </c:pt>
                      <c:pt idx="12">
                        <c:v>12.378</c:v>
                      </c:pt>
                      <c:pt idx="13">
                        <c:v>13.393000000000001</c:v>
                      </c:pt>
                      <c:pt idx="14">
                        <c:v>13.872999999999999</c:v>
                      </c:pt>
                      <c:pt idx="15">
                        <c:v>15.692</c:v>
                      </c:pt>
                      <c:pt idx="16">
                        <c:v>17.388000000000002</c:v>
                      </c:pt>
                      <c:pt idx="17">
                        <c:v>20.684000000000001</c:v>
                      </c:pt>
                      <c:pt idx="18">
                        <c:v>24.387</c:v>
                      </c:pt>
                      <c:pt idx="19">
                        <c:v>26.972999999999999</c:v>
                      </c:pt>
                      <c:pt idx="20">
                        <c:v>29.202999999999999</c:v>
                      </c:pt>
                      <c:pt idx="21">
                        <c:v>33.374000000000002</c:v>
                      </c:pt>
                      <c:pt idx="22">
                        <c:v>38.518999999999998</c:v>
                      </c:pt>
                      <c:pt idx="23">
                        <c:v>41.2</c:v>
                      </c:pt>
                      <c:pt idx="24">
                        <c:v>44.093000000000004</c:v>
                      </c:pt>
                      <c:pt idx="25">
                        <c:v>48.911000000000001</c:v>
                      </c:pt>
                      <c:pt idx="26">
                        <c:v>53.715000000000003</c:v>
                      </c:pt>
                      <c:pt idx="27">
                        <c:v>56.356000000000002</c:v>
                      </c:pt>
                      <c:pt idx="28">
                        <c:v>60.414999999999999</c:v>
                      </c:pt>
                      <c:pt idx="29">
                        <c:v>66.093000000000004</c:v>
                      </c:pt>
                      <c:pt idx="30">
                        <c:v>71.335999999999999</c:v>
                      </c:pt>
                      <c:pt idx="31">
                        <c:v>74.135999999999996</c:v>
                      </c:pt>
                      <c:pt idx="32">
                        <c:v>76.814999999999998</c:v>
                      </c:pt>
                      <c:pt idx="33">
                        <c:v>80.647999999999996</c:v>
                      </c:pt>
                      <c:pt idx="34">
                        <c:v>84.787999999999997</c:v>
                      </c:pt>
                      <c:pt idx="35">
                        <c:v>86.412999999999997</c:v>
                      </c:pt>
                      <c:pt idx="36">
                        <c:v>88.364999999999995</c:v>
                      </c:pt>
                      <c:pt idx="37">
                        <c:v>90.180999999999997</c:v>
                      </c:pt>
                      <c:pt idx="38">
                        <c:v>94.218000000000004</c:v>
                      </c:pt>
                      <c:pt idx="39">
                        <c:v>96.802999999999997</c:v>
                      </c:pt>
                      <c:pt idx="40">
                        <c:v>97.884</c:v>
                      </c:pt>
                      <c:pt idx="41">
                        <c:v>98.287000000000006</c:v>
                      </c:pt>
                      <c:pt idx="42">
                        <c:v>101.51</c:v>
                      </c:pt>
                      <c:pt idx="43">
                        <c:v>103.81</c:v>
                      </c:pt>
                      <c:pt idx="44">
                        <c:v>104.63</c:v>
                      </c:pt>
                      <c:pt idx="45">
                        <c:v>106.1</c:v>
                      </c:pt>
                      <c:pt idx="46">
                        <c:v>107.16</c:v>
                      </c:pt>
                      <c:pt idx="47">
                        <c:v>107.74</c:v>
                      </c:pt>
                      <c:pt idx="48">
                        <c:v>107.64</c:v>
                      </c:pt>
                      <c:pt idx="49">
                        <c:v>107.62</c:v>
                      </c:pt>
                      <c:pt idx="50">
                        <c:v>108.8</c:v>
                      </c:pt>
                      <c:pt idx="51">
                        <c:v>106.92</c:v>
                      </c:pt>
                      <c:pt idx="52">
                        <c:v>106.66</c:v>
                      </c:pt>
                      <c:pt idx="53">
                        <c:v>65.078000000000003</c:v>
                      </c:pt>
                      <c:pt idx="54">
                        <c:v>60.31</c:v>
                      </c:pt>
                      <c:pt idx="55">
                        <c:v>59.243000000000002</c:v>
                      </c:pt>
                      <c:pt idx="56">
                        <c:v>58.487000000000002</c:v>
                      </c:pt>
                      <c:pt idx="57">
                        <c:v>56.354999999999997</c:v>
                      </c:pt>
                      <c:pt idx="58">
                        <c:v>56.247</c:v>
                      </c:pt>
                      <c:pt idx="59">
                        <c:v>55.238</c:v>
                      </c:pt>
                      <c:pt idx="60">
                        <c:v>56.054000000000002</c:v>
                      </c:pt>
                      <c:pt idx="61">
                        <c:v>53.996000000000002</c:v>
                      </c:pt>
                      <c:pt idx="62">
                        <c:v>54.944000000000003</c:v>
                      </c:pt>
                      <c:pt idx="63">
                        <c:v>53.850999999999999</c:v>
                      </c:pt>
                      <c:pt idx="64">
                        <c:v>55.783999999999999</c:v>
                      </c:pt>
                      <c:pt idx="65">
                        <c:v>55.542999999999999</c:v>
                      </c:pt>
                      <c:pt idx="66">
                        <c:v>54.86</c:v>
                      </c:pt>
                      <c:pt idx="67">
                        <c:v>55.472000000000001</c:v>
                      </c:pt>
                      <c:pt idx="68">
                        <c:v>55.106000000000002</c:v>
                      </c:pt>
                      <c:pt idx="69">
                        <c:v>54.287999999999997</c:v>
                      </c:pt>
                      <c:pt idx="70">
                        <c:v>55.308</c:v>
                      </c:pt>
                      <c:pt idx="71">
                        <c:v>53.981999999999999</c:v>
                      </c:pt>
                      <c:pt idx="72">
                        <c:v>55.756</c:v>
                      </c:pt>
                      <c:pt idx="73">
                        <c:v>53.767000000000003</c:v>
                      </c:pt>
                      <c:pt idx="74">
                        <c:v>55.872999999999998</c:v>
                      </c:pt>
                      <c:pt idx="75">
                        <c:v>55.877000000000002</c:v>
                      </c:pt>
                      <c:pt idx="76">
                        <c:v>56.100999999999999</c:v>
                      </c:pt>
                      <c:pt idx="77">
                        <c:v>56.579000000000001</c:v>
                      </c:pt>
                      <c:pt idx="78">
                        <c:v>55.597000000000001</c:v>
                      </c:pt>
                      <c:pt idx="79">
                        <c:v>56.393999999999998</c:v>
                      </c:pt>
                      <c:pt idx="80">
                        <c:v>57.633000000000003</c:v>
                      </c:pt>
                      <c:pt idx="81">
                        <c:v>57.454999999999998</c:v>
                      </c:pt>
                      <c:pt idx="82">
                        <c:v>57.561</c:v>
                      </c:pt>
                      <c:pt idx="83">
                        <c:v>57.302</c:v>
                      </c:pt>
                      <c:pt idx="84">
                        <c:v>55.792999999999999</c:v>
                      </c:pt>
                      <c:pt idx="85">
                        <c:v>56.228000000000002</c:v>
                      </c:pt>
                      <c:pt idx="86">
                        <c:v>58.884999999999998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5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0%'!$R$1</c15:sqref>
                        </c15:formulaRef>
                      </c:ext>
                    </c:extLst>
                    <c:strCache>
                      <c:ptCount val="1"/>
                      <c:pt idx="0">
                        <c:v>2,2 MPa</c:v>
                      </c:pt>
                    </c:strCache>
                  </c:strRef>
                </c:tx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0%'!$R$3:$R$88</c15:sqref>
                        </c15:formulaRef>
                      </c:ext>
                    </c:extLst>
                    <c:numCache>
                      <c:formatCode>General</c:formatCode>
                      <c:ptCount val="86"/>
                      <c:pt idx="0">
                        <c:v>0</c:v>
                      </c:pt>
                      <c:pt idx="1">
                        <c:v>0.05</c:v>
                      </c:pt>
                      <c:pt idx="2">
                        <c:v>0.1</c:v>
                      </c:pt>
                      <c:pt idx="3">
                        <c:v>0.17499999999999999</c:v>
                      </c:pt>
                      <c:pt idx="4">
                        <c:v>0.25</c:v>
                      </c:pt>
                      <c:pt idx="5">
                        <c:v>0.3</c:v>
                      </c:pt>
                      <c:pt idx="6">
                        <c:v>0.35</c:v>
                      </c:pt>
                      <c:pt idx="7">
                        <c:v>0.36249999999999999</c:v>
                      </c:pt>
                      <c:pt idx="8">
                        <c:v>0.375</c:v>
                      </c:pt>
                      <c:pt idx="9">
                        <c:v>0.38750000000000001</c:v>
                      </c:pt>
                      <c:pt idx="10">
                        <c:v>0.40625</c:v>
                      </c:pt>
                      <c:pt idx="11">
                        <c:v>0.43437999999999999</c:v>
                      </c:pt>
                      <c:pt idx="12">
                        <c:v>0.47655999999999998</c:v>
                      </c:pt>
                      <c:pt idx="13">
                        <c:v>0.5</c:v>
                      </c:pt>
                      <c:pt idx="14">
                        <c:v>0.55000000000000004</c:v>
                      </c:pt>
                      <c:pt idx="15">
                        <c:v>0.6</c:v>
                      </c:pt>
                      <c:pt idx="16">
                        <c:v>0.67500000000000004</c:v>
                      </c:pt>
                      <c:pt idx="17">
                        <c:v>0.75</c:v>
                      </c:pt>
                      <c:pt idx="18">
                        <c:v>0.8</c:v>
                      </c:pt>
                      <c:pt idx="19">
                        <c:v>0.85</c:v>
                      </c:pt>
                      <c:pt idx="20">
                        <c:v>0.92500000000000004</c:v>
                      </c:pt>
                      <c:pt idx="21">
                        <c:v>1</c:v>
                      </c:pt>
                      <c:pt idx="22">
                        <c:v>1.05</c:v>
                      </c:pt>
                      <c:pt idx="23">
                        <c:v>1.1000000000000001</c:v>
                      </c:pt>
                      <c:pt idx="24">
                        <c:v>1.175</c:v>
                      </c:pt>
                      <c:pt idx="25">
                        <c:v>1.25</c:v>
                      </c:pt>
                      <c:pt idx="26">
                        <c:v>1.3</c:v>
                      </c:pt>
                      <c:pt idx="27">
                        <c:v>1.35</c:v>
                      </c:pt>
                      <c:pt idx="28">
                        <c:v>1.425</c:v>
                      </c:pt>
                      <c:pt idx="29">
                        <c:v>1.5</c:v>
                      </c:pt>
                      <c:pt idx="30">
                        <c:v>1.55</c:v>
                      </c:pt>
                      <c:pt idx="31">
                        <c:v>1.6</c:v>
                      </c:pt>
                      <c:pt idx="32">
                        <c:v>1.675</c:v>
                      </c:pt>
                      <c:pt idx="33">
                        <c:v>1.75</c:v>
                      </c:pt>
                      <c:pt idx="34">
                        <c:v>1.8</c:v>
                      </c:pt>
                      <c:pt idx="35">
                        <c:v>1.85</c:v>
                      </c:pt>
                      <c:pt idx="36">
                        <c:v>1.925</c:v>
                      </c:pt>
                      <c:pt idx="37">
                        <c:v>2</c:v>
                      </c:pt>
                      <c:pt idx="38">
                        <c:v>2.0499999999999998</c:v>
                      </c:pt>
                      <c:pt idx="39">
                        <c:v>2.1</c:v>
                      </c:pt>
                      <c:pt idx="40">
                        <c:v>2.1749999999999998</c:v>
                      </c:pt>
                      <c:pt idx="41">
                        <c:v>2.25</c:v>
                      </c:pt>
                      <c:pt idx="42">
                        <c:v>2.2999999999999998</c:v>
                      </c:pt>
                      <c:pt idx="43">
                        <c:v>2.35</c:v>
                      </c:pt>
                      <c:pt idx="44">
                        <c:v>2.4249999999999998</c:v>
                      </c:pt>
                      <c:pt idx="45">
                        <c:v>2.5</c:v>
                      </c:pt>
                      <c:pt idx="46">
                        <c:v>2.5499999999999998</c:v>
                      </c:pt>
                      <c:pt idx="47">
                        <c:v>2.6</c:v>
                      </c:pt>
                      <c:pt idx="48">
                        <c:v>2.6749999999999998</c:v>
                      </c:pt>
                      <c:pt idx="49">
                        <c:v>2.75</c:v>
                      </c:pt>
                      <c:pt idx="50">
                        <c:v>2.8</c:v>
                      </c:pt>
                      <c:pt idx="51">
                        <c:v>2.85</c:v>
                      </c:pt>
                      <c:pt idx="52">
                        <c:v>2.9249999999999998</c:v>
                      </c:pt>
                      <c:pt idx="53">
                        <c:v>3</c:v>
                      </c:pt>
                      <c:pt idx="54">
                        <c:v>3.05</c:v>
                      </c:pt>
                      <c:pt idx="55">
                        <c:v>3.1</c:v>
                      </c:pt>
                      <c:pt idx="56">
                        <c:v>3.1749999999999998</c:v>
                      </c:pt>
                      <c:pt idx="57">
                        <c:v>3.25</c:v>
                      </c:pt>
                      <c:pt idx="58">
                        <c:v>3.3</c:v>
                      </c:pt>
                      <c:pt idx="59">
                        <c:v>3.35</c:v>
                      </c:pt>
                      <c:pt idx="60">
                        <c:v>3.4249999999999998</c:v>
                      </c:pt>
                      <c:pt idx="61">
                        <c:v>3.5</c:v>
                      </c:pt>
                      <c:pt idx="62">
                        <c:v>3.55</c:v>
                      </c:pt>
                      <c:pt idx="63">
                        <c:v>3.6</c:v>
                      </c:pt>
                      <c:pt idx="64">
                        <c:v>3.6749999999999998</c:v>
                      </c:pt>
                      <c:pt idx="65">
                        <c:v>3.75</c:v>
                      </c:pt>
                      <c:pt idx="66">
                        <c:v>3.8</c:v>
                      </c:pt>
                      <c:pt idx="67">
                        <c:v>3.85</c:v>
                      </c:pt>
                      <c:pt idx="68">
                        <c:v>3.9249999999999998</c:v>
                      </c:pt>
                      <c:pt idx="69">
                        <c:v>4</c:v>
                      </c:pt>
                      <c:pt idx="70">
                        <c:v>4.05</c:v>
                      </c:pt>
                      <c:pt idx="71">
                        <c:v>4.0999999999999996</c:v>
                      </c:pt>
                      <c:pt idx="72">
                        <c:v>4.1749999999999998</c:v>
                      </c:pt>
                      <c:pt idx="73">
                        <c:v>4.25</c:v>
                      </c:pt>
                      <c:pt idx="74">
                        <c:v>4.3</c:v>
                      </c:pt>
                      <c:pt idx="75">
                        <c:v>4.3499999999999996</c:v>
                      </c:pt>
                      <c:pt idx="76">
                        <c:v>4.4249999999999998</c:v>
                      </c:pt>
                      <c:pt idx="77">
                        <c:v>4.5</c:v>
                      </c:pt>
                      <c:pt idx="78">
                        <c:v>4.55</c:v>
                      </c:pt>
                      <c:pt idx="79">
                        <c:v>4.5999999999999996</c:v>
                      </c:pt>
                      <c:pt idx="80">
                        <c:v>4.6749999999999998</c:v>
                      </c:pt>
                      <c:pt idx="81">
                        <c:v>4.75</c:v>
                      </c:pt>
                      <c:pt idx="82">
                        <c:v>4.8</c:v>
                      </c:pt>
                      <c:pt idx="83">
                        <c:v>4.8499999999999996</c:v>
                      </c:pt>
                      <c:pt idx="84">
                        <c:v>4.9249999999999998</c:v>
                      </c:pt>
                      <c:pt idx="85">
                        <c:v>5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 0%'!$S$3:$S$88</c15:sqref>
                        </c15:formulaRef>
                      </c:ext>
                    </c:extLst>
                    <c:numCache>
                      <c:formatCode>General</c:formatCode>
                      <c:ptCount val="86"/>
                      <c:pt idx="0">
                        <c:v>0</c:v>
                      </c:pt>
                      <c:pt idx="1">
                        <c:v>1.702</c:v>
                      </c:pt>
                      <c:pt idx="2">
                        <c:v>2.9097</c:v>
                      </c:pt>
                      <c:pt idx="3">
                        <c:v>4.2605000000000004</c:v>
                      </c:pt>
                      <c:pt idx="4">
                        <c:v>5.5803000000000003</c:v>
                      </c:pt>
                      <c:pt idx="5">
                        <c:v>7.0266999999999999</c:v>
                      </c:pt>
                      <c:pt idx="6">
                        <c:v>7.9974999999999996</c:v>
                      </c:pt>
                      <c:pt idx="7">
                        <c:v>8.3764000000000003</c:v>
                      </c:pt>
                      <c:pt idx="8">
                        <c:v>8.6761999999999997</c:v>
                      </c:pt>
                      <c:pt idx="9">
                        <c:v>8.8208000000000002</c:v>
                      </c:pt>
                      <c:pt idx="10">
                        <c:v>9.4297000000000004</c:v>
                      </c:pt>
                      <c:pt idx="11">
                        <c:v>10.087999999999999</c:v>
                      </c:pt>
                      <c:pt idx="12">
                        <c:v>12.038</c:v>
                      </c:pt>
                      <c:pt idx="13">
                        <c:v>12.448</c:v>
                      </c:pt>
                      <c:pt idx="14">
                        <c:v>14.193</c:v>
                      </c:pt>
                      <c:pt idx="15">
                        <c:v>15.965</c:v>
                      </c:pt>
                      <c:pt idx="16">
                        <c:v>19.02</c:v>
                      </c:pt>
                      <c:pt idx="17">
                        <c:v>23.305</c:v>
                      </c:pt>
                      <c:pt idx="18">
                        <c:v>24.736000000000001</c:v>
                      </c:pt>
                      <c:pt idx="19">
                        <c:v>27.965</c:v>
                      </c:pt>
                      <c:pt idx="20">
                        <c:v>32.125999999999998</c:v>
                      </c:pt>
                      <c:pt idx="21">
                        <c:v>36.289000000000001</c:v>
                      </c:pt>
                      <c:pt idx="22">
                        <c:v>39.249000000000002</c:v>
                      </c:pt>
                      <c:pt idx="23">
                        <c:v>42.96</c:v>
                      </c:pt>
                      <c:pt idx="24">
                        <c:v>47.203000000000003</c:v>
                      </c:pt>
                      <c:pt idx="25">
                        <c:v>51.956000000000003</c:v>
                      </c:pt>
                      <c:pt idx="26">
                        <c:v>55.283999999999999</c:v>
                      </c:pt>
                      <c:pt idx="27">
                        <c:v>59.122999999999998</c:v>
                      </c:pt>
                      <c:pt idx="28">
                        <c:v>64.819999999999993</c:v>
                      </c:pt>
                      <c:pt idx="29">
                        <c:v>69.694999999999993</c:v>
                      </c:pt>
                      <c:pt idx="30">
                        <c:v>71.731999999999999</c:v>
                      </c:pt>
                      <c:pt idx="31">
                        <c:v>73.816999999999993</c:v>
                      </c:pt>
                      <c:pt idx="32">
                        <c:v>77.430999999999997</c:v>
                      </c:pt>
                      <c:pt idx="33">
                        <c:v>81.037000000000006</c:v>
                      </c:pt>
                      <c:pt idx="34">
                        <c:v>83.738</c:v>
                      </c:pt>
                      <c:pt idx="35">
                        <c:v>84.796999999999997</c:v>
                      </c:pt>
                      <c:pt idx="36">
                        <c:v>87.903000000000006</c:v>
                      </c:pt>
                      <c:pt idx="37">
                        <c:v>91.623000000000005</c:v>
                      </c:pt>
                      <c:pt idx="38">
                        <c:v>92.774000000000001</c:v>
                      </c:pt>
                      <c:pt idx="39">
                        <c:v>93.88</c:v>
                      </c:pt>
                      <c:pt idx="40">
                        <c:v>95.588999999999999</c:v>
                      </c:pt>
                      <c:pt idx="41">
                        <c:v>99.448999999999998</c:v>
                      </c:pt>
                      <c:pt idx="42">
                        <c:v>101.11</c:v>
                      </c:pt>
                      <c:pt idx="43">
                        <c:v>101.12</c:v>
                      </c:pt>
                      <c:pt idx="44">
                        <c:v>103.54</c:v>
                      </c:pt>
                      <c:pt idx="45">
                        <c:v>105.32</c:v>
                      </c:pt>
                      <c:pt idx="46">
                        <c:v>104.7</c:v>
                      </c:pt>
                      <c:pt idx="47">
                        <c:v>106.52</c:v>
                      </c:pt>
                      <c:pt idx="48">
                        <c:v>107.02</c:v>
                      </c:pt>
                      <c:pt idx="49">
                        <c:v>106.61</c:v>
                      </c:pt>
                      <c:pt idx="50">
                        <c:v>106.2</c:v>
                      </c:pt>
                      <c:pt idx="51">
                        <c:v>107.08</c:v>
                      </c:pt>
                      <c:pt idx="52">
                        <c:v>59.112000000000002</c:v>
                      </c:pt>
                      <c:pt idx="53">
                        <c:v>55.683</c:v>
                      </c:pt>
                      <c:pt idx="54">
                        <c:v>54.622</c:v>
                      </c:pt>
                      <c:pt idx="55">
                        <c:v>53.335000000000001</c:v>
                      </c:pt>
                      <c:pt idx="56">
                        <c:v>52.448</c:v>
                      </c:pt>
                      <c:pt idx="57">
                        <c:v>52.954999999999998</c:v>
                      </c:pt>
                      <c:pt idx="58">
                        <c:v>49.814</c:v>
                      </c:pt>
                      <c:pt idx="59">
                        <c:v>52.122999999999998</c:v>
                      </c:pt>
                      <c:pt idx="60">
                        <c:v>50.463000000000001</c:v>
                      </c:pt>
                      <c:pt idx="61">
                        <c:v>50.561999999999998</c:v>
                      </c:pt>
                      <c:pt idx="62">
                        <c:v>51.447000000000003</c:v>
                      </c:pt>
                      <c:pt idx="63">
                        <c:v>50.149000000000001</c:v>
                      </c:pt>
                      <c:pt idx="64">
                        <c:v>51.152000000000001</c:v>
                      </c:pt>
                      <c:pt idx="65">
                        <c:v>51.146999999999998</c:v>
                      </c:pt>
                      <c:pt idx="66">
                        <c:v>52.052</c:v>
                      </c:pt>
                      <c:pt idx="67">
                        <c:v>51.56</c:v>
                      </c:pt>
                      <c:pt idx="68">
                        <c:v>51.377000000000002</c:v>
                      </c:pt>
                      <c:pt idx="69">
                        <c:v>51.598999999999997</c:v>
                      </c:pt>
                      <c:pt idx="70">
                        <c:v>50.631999999999998</c:v>
                      </c:pt>
                      <c:pt idx="71">
                        <c:v>51.279000000000003</c:v>
                      </c:pt>
                      <c:pt idx="72">
                        <c:v>51.607999999999997</c:v>
                      </c:pt>
                      <c:pt idx="73">
                        <c:v>52.567999999999998</c:v>
                      </c:pt>
                      <c:pt idx="74">
                        <c:v>51.543999999999997</c:v>
                      </c:pt>
                      <c:pt idx="75">
                        <c:v>52.564999999999998</c:v>
                      </c:pt>
                      <c:pt idx="76">
                        <c:v>52.99</c:v>
                      </c:pt>
                      <c:pt idx="77">
                        <c:v>52.203000000000003</c:v>
                      </c:pt>
                      <c:pt idx="78">
                        <c:v>53.110999999999997</c:v>
                      </c:pt>
                      <c:pt idx="79">
                        <c:v>53.097000000000001</c:v>
                      </c:pt>
                      <c:pt idx="80">
                        <c:v>54.07</c:v>
                      </c:pt>
                      <c:pt idx="81">
                        <c:v>53.381</c:v>
                      </c:pt>
                      <c:pt idx="82">
                        <c:v>53.59</c:v>
                      </c:pt>
                      <c:pt idx="83">
                        <c:v>52.954999999999998</c:v>
                      </c:pt>
                      <c:pt idx="84">
                        <c:v>53.741</c:v>
                      </c:pt>
                      <c:pt idx="85">
                        <c:v>55.527000000000001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62574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dirty="0" smtClean="0"/>
                  <a:t>Перемещение </a:t>
                </a:r>
                <a:r>
                  <a:rPr lang="en-US" dirty="0" smtClean="0"/>
                  <a:t>[mm]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1286112"/>
        <c:crosses val="autoZero"/>
        <c:crossBetween val="midCat"/>
      </c:valAx>
      <c:valAx>
        <c:axId val="10128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800" b="0" i="0" baseline="0" dirty="0" smtClean="0">
                    <a:effectLst/>
                  </a:rPr>
                  <a:t>Площадь </a:t>
                </a:r>
                <a:r>
                  <a:rPr lang="ru-RU" sz="1600" b="0" i="0" baseline="0" dirty="0" smtClean="0">
                    <a:effectLst/>
                  </a:rPr>
                  <a:t>контакта </a:t>
                </a:r>
                <a:r>
                  <a:rPr lang="en-US" sz="1800" b="0" i="0" baseline="0" dirty="0" smtClean="0">
                    <a:effectLst/>
                  </a:rPr>
                  <a:t>[</a:t>
                </a:r>
                <a:r>
                  <a:rPr lang="ru-RU" sz="1800" b="0" i="0" baseline="0" dirty="0" smtClean="0">
                    <a:effectLst/>
                  </a:rPr>
                  <a:t>мм</a:t>
                </a:r>
                <a:r>
                  <a:rPr lang="en-US" sz="1800" b="0" i="0" baseline="0" dirty="0" smtClean="0">
                    <a:effectLst/>
                  </a:rPr>
                  <a:t>^2]</a:t>
                </a:r>
                <a:endParaRPr lang="ru-RU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25745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b="0" i="0" u="none" strike="noStrike" baseline="0" dirty="0" smtClean="0">
                <a:effectLst/>
              </a:rPr>
              <a:t>Площадь контакта </a:t>
            </a:r>
            <a:r>
              <a:rPr lang="en-US" baseline="0" dirty="0" smtClean="0"/>
              <a:t>(</a:t>
            </a:r>
            <a:r>
              <a:rPr lang="ru-RU" sz="1400" b="0" i="0" u="none" strike="noStrike" baseline="0" dirty="0" smtClean="0">
                <a:effectLst/>
              </a:rPr>
              <a:t>Осевая сила</a:t>
            </a:r>
            <a:r>
              <a:rPr lang="en-US" baseline="0" dirty="0" smtClean="0"/>
              <a:t>)</a:t>
            </a:r>
            <a:endParaRPr lang="ru-RU" dirty="0"/>
          </a:p>
        </c:rich>
      </c:tx>
      <c:layout>
        <c:manualLayout>
          <c:xMode val="edge"/>
          <c:yMode val="edge"/>
          <c:x val="0.34674300087489068"/>
          <c:y val="6.01851851851851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160255905511811"/>
          <c:y val="0.1902314814814815"/>
          <c:w val="0.85341885389326333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 10%'!$Q$104</c:f>
              <c:strCache>
                <c:ptCount val="1"/>
                <c:pt idx="0">
                  <c:v>10 - 11 kPa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'f 10%'!$O$105:$O$110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  <c:extLst/>
            </c:numRef>
          </c:cat>
          <c:val>
            <c:numRef>
              <c:f>'f 10%'!$Q$105:$Q$110</c:f>
              <c:numCache>
                <c:formatCode>0.00%</c:formatCode>
                <c:ptCount val="4"/>
                <c:pt idx="0">
                  <c:v>0.13639999999999999</c:v>
                </c:pt>
                <c:pt idx="1">
                  <c:v>0.13639999999999999</c:v>
                </c:pt>
                <c:pt idx="2">
                  <c:v>0.10580000000000001</c:v>
                </c:pt>
                <c:pt idx="3">
                  <c:v>9.3100000000000002E-2</c:v>
                </c:pt>
              </c:numCache>
              <c:extLst/>
            </c:numRef>
          </c:val>
        </c:ser>
        <c:ser>
          <c:idx val="1"/>
          <c:order val="1"/>
          <c:tx>
            <c:strRef>
              <c:f>'f 10%'!$R$104</c:f>
              <c:strCache>
                <c:ptCount val="1"/>
                <c:pt idx="0">
                  <c:v>100  - 110 kPa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3333333333333072E-3"/>
                  <c:y val="-8.4875562720133283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1.1111111111111059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6666666666666566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3888888888888888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'f 10%'!$O$105:$O$110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  <c:extLst/>
            </c:numRef>
          </c:cat>
          <c:val>
            <c:numRef>
              <c:f>'f 10%'!$R$105:$R$110</c:f>
              <c:numCache>
                <c:formatCode>0.00%</c:formatCode>
                <c:ptCount val="4"/>
                <c:pt idx="0">
                  <c:v>7.0999999999999994E-2</c:v>
                </c:pt>
                <c:pt idx="1">
                  <c:v>5.0799999999999998E-2</c:v>
                </c:pt>
                <c:pt idx="2">
                  <c:v>5.0799999999999998E-2</c:v>
                </c:pt>
                <c:pt idx="3">
                  <c:v>4.9399999999999999E-2</c:v>
                </c:pt>
              </c:numCache>
              <c:extLst/>
            </c:numRef>
          </c:val>
        </c:ser>
        <c:ser>
          <c:idx val="2"/>
          <c:order val="2"/>
          <c:tx>
            <c:strRef>
              <c:f>'f 10%'!$S$104</c:f>
              <c:strCache>
                <c:ptCount val="1"/>
                <c:pt idx="0">
                  <c:v>1 - 1,1 MPa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36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1.111111111111116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8.333333333333333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1111111111111009E-2"/>
                  <c:y val="-9.259259259259258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'f 10%'!$O$105:$O$110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  <c:extLst/>
            </c:numRef>
          </c:cat>
          <c:val>
            <c:numRef>
              <c:f>'f 10%'!$S$105:$S$110</c:f>
              <c:numCache>
                <c:formatCode>0.00%</c:formatCode>
                <c:ptCount val="4"/>
                <c:pt idx="0">
                  <c:v>2.3699999999999999E-2</c:v>
                </c:pt>
                <c:pt idx="1">
                  <c:v>2.3699999999999999E-2</c:v>
                </c:pt>
                <c:pt idx="2">
                  <c:v>2.3699999999999999E-2</c:v>
                </c:pt>
                <c:pt idx="3">
                  <c:v>2.3699999999999999E-2</c:v>
                </c:pt>
              </c:numCache>
              <c:extLst/>
            </c:numRef>
          </c:val>
        </c:ser>
        <c:ser>
          <c:idx val="3"/>
          <c:order val="3"/>
          <c:tx>
            <c:strRef>
              <c:f>'f 10%'!$T$104</c:f>
              <c:strCache>
                <c:ptCount val="1"/>
                <c:pt idx="0">
                  <c:v>2 - 2,2 MPa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7777777777777776E-2"/>
                  <c:y val="-8.4875562720133283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6666666666666666E-2"/>
                  <c:y val="-9.259259259259343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3888888888888788E-2"/>
                  <c:y val="-8.4875562720133283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'f 10%'!$O$105:$O$110</c:f>
              <c:numCache>
                <c:formatCode>General</c:formatCode>
                <c:ptCount val="4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5</c:v>
                </c:pt>
              </c:numCache>
              <c:extLst/>
            </c:numRef>
          </c:cat>
          <c:val>
            <c:numRef>
              <c:f>'f 10%'!$T$105:$T$110</c:f>
              <c:numCache>
                <c:formatCode>0.00%</c:formatCode>
                <c:ptCount val="4"/>
                <c:pt idx="0">
                  <c:v>3.1399999999999997E-2</c:v>
                </c:pt>
                <c:pt idx="1">
                  <c:v>3.1300000000000001E-2</c:v>
                </c:pt>
                <c:pt idx="2">
                  <c:v>3.0300000000000001E-2</c:v>
                </c:pt>
                <c:pt idx="3">
                  <c:v>1.4E-2</c:v>
                </c:pt>
              </c:numCache>
              <c:extLst/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527856"/>
        <c:axId val="153534520"/>
      </c:barChart>
      <c:catAx>
        <c:axId val="15352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534520"/>
        <c:crosses val="autoZero"/>
        <c:auto val="1"/>
        <c:lblAlgn val="ctr"/>
        <c:lblOffset val="100"/>
        <c:noMultiLvlLbl val="0"/>
      </c:catAx>
      <c:valAx>
        <c:axId val="153534520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52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593260764554064E-2"/>
          <c:y val="4.4804386830564473E-2"/>
          <c:w val="0.89744566365096656"/>
          <c:h val="0.7435008406730742"/>
        </c:manualLayout>
      </c:layout>
      <c:scatterChart>
        <c:scatterStyle val="smoothMarker"/>
        <c:varyColors val="0"/>
        <c:ser>
          <c:idx val="4"/>
          <c:order val="0"/>
          <c:tx>
            <c:v>100 000 (10%)</c:v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60000"/>
                </a:schemeClr>
              </a:solidFill>
              <a:ln w="9525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xVal>
            <c:numRef>
              <c:f>'f 10%'!$I$4:$I$102</c:f>
              <c:numCache>
                <c:formatCode>0.00E+00</c:formatCode>
                <c:ptCount val="99"/>
                <c:pt idx="1">
                  <c:v>5.7036999999999999E-3</c:v>
                </c:pt>
                <c:pt idx="2">
                  <c:v>1.5617000000000001E-2</c:v>
                </c:pt>
                <c:pt idx="3">
                  <c:v>2.9531000000000002E-2</c:v>
                </c:pt>
                <c:pt idx="4">
                  <c:v>4.8476999999999999E-2</c:v>
                </c:pt>
                <c:pt idx="5">
                  <c:v>8.3571999999999994E-2</c:v>
                </c:pt>
                <c:pt idx="6" formatCode="General">
                  <c:v>0.10804</c:v>
                </c:pt>
                <c:pt idx="7" formatCode="General">
                  <c:v>0.10799</c:v>
                </c:pt>
                <c:pt idx="8" formatCode="General">
                  <c:v>0.10797</c:v>
                </c:pt>
                <c:pt idx="9" formatCode="General">
                  <c:v>0.10789</c:v>
                </c:pt>
                <c:pt idx="10" formatCode="General">
                  <c:v>0.10792</c:v>
                </c:pt>
                <c:pt idx="11" formatCode="General">
                  <c:v>0.10793999999999999</c:v>
                </c:pt>
                <c:pt idx="12" formatCode="General">
                  <c:v>0.10795</c:v>
                </c:pt>
                <c:pt idx="13" formatCode="General">
                  <c:v>0.10793999999999999</c:v>
                </c:pt>
                <c:pt idx="19" formatCode="General">
                  <c:v>0.12709999999999999</c:v>
                </c:pt>
                <c:pt idx="20" formatCode="General">
                  <c:v>0.14693999999999999</c:v>
                </c:pt>
                <c:pt idx="21" formatCode="General">
                  <c:v>0.17784</c:v>
                </c:pt>
                <c:pt idx="22" formatCode="General">
                  <c:v>0.21129000000000001</c:v>
                </c:pt>
                <c:pt idx="23" formatCode="General">
                  <c:v>0.23719000000000001</c:v>
                </c:pt>
                <c:pt idx="24" formatCode="General">
                  <c:v>0.26185000000000003</c:v>
                </c:pt>
                <c:pt idx="25" formatCode="General">
                  <c:v>0.2999</c:v>
                </c:pt>
                <c:pt idx="26" formatCode="General">
                  <c:v>0.33965000000000001</c:v>
                </c:pt>
                <c:pt idx="27" formatCode="General">
                  <c:v>0.36910999999999999</c:v>
                </c:pt>
                <c:pt idx="28" formatCode="General">
                  <c:v>0.39784000000000003</c:v>
                </c:pt>
                <c:pt idx="29" formatCode="General">
                  <c:v>0.44188</c:v>
                </c:pt>
                <c:pt idx="30" formatCode="General">
                  <c:v>0.48724000000000001</c:v>
                </c:pt>
                <c:pt idx="31" formatCode="General">
                  <c:v>0.51900000000000002</c:v>
                </c:pt>
                <c:pt idx="32" formatCode="General">
                  <c:v>0.55113999999999996</c:v>
                </c:pt>
                <c:pt idx="33" formatCode="General">
                  <c:v>0.60099000000000002</c:v>
                </c:pt>
                <c:pt idx="34" formatCode="General">
                  <c:v>0.65256999999999998</c:v>
                </c:pt>
                <c:pt idx="35" formatCode="General">
                  <c:v>0.68886000000000003</c:v>
                </c:pt>
                <c:pt idx="36" formatCode="General">
                  <c:v>0.72484999999999999</c:v>
                </c:pt>
                <c:pt idx="37" formatCode="General">
                  <c:v>0.77934999999999999</c:v>
                </c:pt>
                <c:pt idx="38" formatCode="General">
                  <c:v>0.83564000000000005</c:v>
                </c:pt>
                <c:pt idx="39" formatCode="General">
                  <c:v>0.87526999999999999</c:v>
                </c:pt>
                <c:pt idx="40" formatCode="General">
                  <c:v>0.91476000000000002</c:v>
                </c:pt>
                <c:pt idx="41" formatCode="General">
                  <c:v>0.97519</c:v>
                </c:pt>
                <c:pt idx="42" formatCode="General">
                  <c:v>1.0370999999999999</c:v>
                </c:pt>
                <c:pt idx="43" formatCode="General">
                  <c:v>1.0791999999999999</c:v>
                </c:pt>
                <c:pt idx="44" formatCode="General">
                  <c:v>1.1216999999999999</c:v>
                </c:pt>
                <c:pt idx="45" formatCode="General">
                  <c:v>1.1865000000000001</c:v>
                </c:pt>
                <c:pt idx="46" formatCode="General">
                  <c:v>1.2525999999999999</c:v>
                </c:pt>
                <c:pt idx="47" formatCode="General">
                  <c:v>1.2975000000000001</c:v>
                </c:pt>
                <c:pt idx="48" formatCode="General">
                  <c:v>1.3434999999999999</c:v>
                </c:pt>
                <c:pt idx="49" formatCode="General">
                  <c:v>1.4141999999999999</c:v>
                </c:pt>
                <c:pt idx="50" formatCode="General">
                  <c:v>1.4863999999999999</c:v>
                </c:pt>
                <c:pt idx="51" formatCode="General">
                  <c:v>1.5355000000000001</c:v>
                </c:pt>
                <c:pt idx="52" formatCode="General">
                  <c:v>1.5852999999999999</c:v>
                </c:pt>
                <c:pt idx="53" formatCode="General">
                  <c:v>1.661</c:v>
                </c:pt>
                <c:pt idx="54" formatCode="General">
                  <c:v>1.7375</c:v>
                </c:pt>
                <c:pt idx="55" formatCode="General">
                  <c:v>1.7890999999999999</c:v>
                </c:pt>
                <c:pt idx="56" formatCode="General">
                  <c:v>1.8413999999999999</c:v>
                </c:pt>
                <c:pt idx="57" formatCode="General">
                  <c:v>1.9209000000000001</c:v>
                </c:pt>
                <c:pt idx="58" formatCode="General">
                  <c:v>2.0019</c:v>
                </c:pt>
                <c:pt idx="59" formatCode="General">
                  <c:v>2.0565000000000002</c:v>
                </c:pt>
                <c:pt idx="60" formatCode="General">
                  <c:v>2.1114999999999999</c:v>
                </c:pt>
                <c:pt idx="61" formatCode="General">
                  <c:v>2.1941999999999999</c:v>
                </c:pt>
                <c:pt idx="62" formatCode="General">
                  <c:v>2.2785000000000002</c:v>
                </c:pt>
                <c:pt idx="63" formatCode="General">
                  <c:v>2.3351999999999999</c:v>
                </c:pt>
                <c:pt idx="64" formatCode="General">
                  <c:v>2.3925999999999998</c:v>
                </c:pt>
                <c:pt idx="65" formatCode="General">
                  <c:v>2.4798</c:v>
                </c:pt>
                <c:pt idx="66" formatCode="General">
                  <c:v>2.5691999999999999</c:v>
                </c:pt>
                <c:pt idx="67" formatCode="General">
                  <c:v>2.6297999999999999</c:v>
                </c:pt>
                <c:pt idx="68" formatCode="General">
                  <c:v>2.6907999999999999</c:v>
                </c:pt>
                <c:pt idx="69" formatCode="General">
                  <c:v>2.7829000000000002</c:v>
                </c:pt>
                <c:pt idx="70" formatCode="General">
                  <c:v>2.8757999999999999</c:v>
                </c:pt>
                <c:pt idx="71" formatCode="General">
                  <c:v>2.9380999999999999</c:v>
                </c:pt>
                <c:pt idx="72" formatCode="General">
                  <c:v>3.0005999999999999</c:v>
                </c:pt>
                <c:pt idx="73" formatCode="General">
                  <c:v>3.0966</c:v>
                </c:pt>
                <c:pt idx="74" formatCode="General">
                  <c:v>3.1945000000000001</c:v>
                </c:pt>
                <c:pt idx="75" formatCode="General">
                  <c:v>3.2608000000000001</c:v>
                </c:pt>
                <c:pt idx="76" formatCode="General">
                  <c:v>3.3275999999999999</c:v>
                </c:pt>
                <c:pt idx="77" formatCode="General">
                  <c:v>3.4289000000000001</c:v>
                </c:pt>
                <c:pt idx="78" formatCode="General">
                  <c:v>3.5312000000000001</c:v>
                </c:pt>
                <c:pt idx="79" formatCode="General">
                  <c:v>3.6004</c:v>
                </c:pt>
                <c:pt idx="80" formatCode="General">
                  <c:v>3.6699000000000002</c:v>
                </c:pt>
                <c:pt idx="81" formatCode="General">
                  <c:v>3.7747000000000002</c:v>
                </c:pt>
                <c:pt idx="82" formatCode="General">
                  <c:v>3.8809</c:v>
                </c:pt>
                <c:pt idx="83" formatCode="General">
                  <c:v>3.9523000000000001</c:v>
                </c:pt>
                <c:pt idx="84" formatCode="General">
                  <c:v>4.0239000000000003</c:v>
                </c:pt>
                <c:pt idx="85" formatCode="General">
                  <c:v>4.1318999999999999</c:v>
                </c:pt>
                <c:pt idx="86" formatCode="General">
                  <c:v>4.2408000000000001</c:v>
                </c:pt>
                <c:pt idx="87" formatCode="General">
                  <c:v>4.3133999999999997</c:v>
                </c:pt>
                <c:pt idx="88" formatCode="General">
                  <c:v>4.3868999999999998</c:v>
                </c:pt>
                <c:pt idx="89" formatCode="General">
                  <c:v>4.4983000000000004</c:v>
                </c:pt>
                <c:pt idx="90" formatCode="General">
                  <c:v>4.6098999999999997</c:v>
                </c:pt>
                <c:pt idx="91" formatCode="General">
                  <c:v>4.6848000000000001</c:v>
                </c:pt>
                <c:pt idx="92" formatCode="General">
                  <c:v>4.7614000000000001</c:v>
                </c:pt>
                <c:pt idx="93" formatCode="General">
                  <c:v>4.8780000000000001</c:v>
                </c:pt>
                <c:pt idx="94" formatCode="General">
                  <c:v>4.9961000000000002</c:v>
                </c:pt>
                <c:pt idx="95" formatCode="General">
                  <c:v>5.0754999999999999</c:v>
                </c:pt>
                <c:pt idx="96" formatCode="General">
                  <c:v>5.1557000000000004</c:v>
                </c:pt>
                <c:pt idx="97" formatCode="General">
                  <c:v>5.2766000000000002</c:v>
                </c:pt>
                <c:pt idx="98" formatCode="General">
                  <c:v>5.3979999999999997</c:v>
                </c:pt>
              </c:numCache>
            </c:numRef>
          </c:xVal>
          <c:yVal>
            <c:numRef>
              <c:f>'f 10%'!$J$4:$J$102</c:f>
              <c:numCache>
                <c:formatCode>General</c:formatCode>
                <c:ptCount val="99"/>
                <c:pt idx="0">
                  <c:v>0</c:v>
                </c:pt>
                <c:pt idx="1">
                  <c:v>2.6617999999999999</c:v>
                </c:pt>
                <c:pt idx="2">
                  <c:v>4.5292000000000003</c:v>
                </c:pt>
                <c:pt idx="3">
                  <c:v>6.8926999999999996</c:v>
                </c:pt>
                <c:pt idx="4">
                  <c:v>9.1618999999999993</c:v>
                </c:pt>
                <c:pt idx="5">
                  <c:v>14.114000000000001</c:v>
                </c:pt>
                <c:pt idx="6">
                  <c:v>16.010000000000002</c:v>
                </c:pt>
                <c:pt idx="19">
                  <c:v>18.404</c:v>
                </c:pt>
                <c:pt idx="20">
                  <c:v>20.449000000000002</c:v>
                </c:pt>
                <c:pt idx="21">
                  <c:v>24.66</c:v>
                </c:pt>
                <c:pt idx="22">
                  <c:v>29.972999999999999</c:v>
                </c:pt>
                <c:pt idx="23">
                  <c:v>30.423999999999999</c:v>
                </c:pt>
                <c:pt idx="24">
                  <c:v>33.051000000000002</c:v>
                </c:pt>
                <c:pt idx="25">
                  <c:v>37.079000000000001</c:v>
                </c:pt>
                <c:pt idx="26">
                  <c:v>41.87</c:v>
                </c:pt>
                <c:pt idx="27">
                  <c:v>43.066000000000003</c:v>
                </c:pt>
                <c:pt idx="28">
                  <c:v>45.898000000000003</c:v>
                </c:pt>
                <c:pt idx="29">
                  <c:v>49.942999999999998</c:v>
                </c:pt>
                <c:pt idx="30">
                  <c:v>54.052999999999997</c:v>
                </c:pt>
                <c:pt idx="31">
                  <c:v>55.457999999999998</c:v>
                </c:pt>
                <c:pt idx="32">
                  <c:v>59.258000000000003</c:v>
                </c:pt>
                <c:pt idx="33">
                  <c:v>63.414999999999999</c:v>
                </c:pt>
                <c:pt idx="34">
                  <c:v>70.013999999999996</c:v>
                </c:pt>
                <c:pt idx="35">
                  <c:v>71.546999999999997</c:v>
                </c:pt>
                <c:pt idx="36">
                  <c:v>73.558999999999997</c:v>
                </c:pt>
                <c:pt idx="37">
                  <c:v>78.742999999999995</c:v>
                </c:pt>
                <c:pt idx="38">
                  <c:v>84.525000000000006</c:v>
                </c:pt>
                <c:pt idx="39">
                  <c:v>86.649000000000001</c:v>
                </c:pt>
                <c:pt idx="40">
                  <c:v>89.292000000000002</c:v>
                </c:pt>
                <c:pt idx="41">
                  <c:v>94.048000000000002</c:v>
                </c:pt>
                <c:pt idx="42">
                  <c:v>99.114000000000004</c:v>
                </c:pt>
                <c:pt idx="43">
                  <c:v>102.45</c:v>
                </c:pt>
                <c:pt idx="44">
                  <c:v>104.77</c:v>
                </c:pt>
                <c:pt idx="45">
                  <c:v>110.51</c:v>
                </c:pt>
                <c:pt idx="46">
                  <c:v>115.98</c:v>
                </c:pt>
                <c:pt idx="47">
                  <c:v>119.07</c:v>
                </c:pt>
                <c:pt idx="48">
                  <c:v>124.03</c:v>
                </c:pt>
                <c:pt idx="49">
                  <c:v>129.1</c:v>
                </c:pt>
                <c:pt idx="50">
                  <c:v>133.1</c:v>
                </c:pt>
                <c:pt idx="51">
                  <c:v>136.66</c:v>
                </c:pt>
                <c:pt idx="52">
                  <c:v>140.41</c:v>
                </c:pt>
                <c:pt idx="53">
                  <c:v>144.78</c:v>
                </c:pt>
                <c:pt idx="54">
                  <c:v>150.13999999999999</c:v>
                </c:pt>
                <c:pt idx="55">
                  <c:v>152.9</c:v>
                </c:pt>
                <c:pt idx="56">
                  <c:v>157.33000000000001</c:v>
                </c:pt>
                <c:pt idx="57">
                  <c:v>161.75</c:v>
                </c:pt>
                <c:pt idx="58">
                  <c:v>168.18</c:v>
                </c:pt>
                <c:pt idx="59">
                  <c:v>171.99</c:v>
                </c:pt>
                <c:pt idx="60">
                  <c:v>174.25</c:v>
                </c:pt>
                <c:pt idx="61">
                  <c:v>179.5</c:v>
                </c:pt>
                <c:pt idx="62">
                  <c:v>184.68</c:v>
                </c:pt>
                <c:pt idx="63">
                  <c:v>188.33</c:v>
                </c:pt>
                <c:pt idx="64">
                  <c:v>192.54</c:v>
                </c:pt>
                <c:pt idx="65">
                  <c:v>197.75</c:v>
                </c:pt>
                <c:pt idx="66">
                  <c:v>204.6</c:v>
                </c:pt>
                <c:pt idx="67">
                  <c:v>209.67</c:v>
                </c:pt>
                <c:pt idx="68">
                  <c:v>212.82</c:v>
                </c:pt>
                <c:pt idx="69">
                  <c:v>218.5</c:v>
                </c:pt>
                <c:pt idx="70">
                  <c:v>225.55</c:v>
                </c:pt>
                <c:pt idx="71">
                  <c:v>229.82</c:v>
                </c:pt>
                <c:pt idx="72">
                  <c:v>233.22</c:v>
                </c:pt>
                <c:pt idx="73">
                  <c:v>239.41</c:v>
                </c:pt>
                <c:pt idx="74">
                  <c:v>245.99</c:v>
                </c:pt>
                <c:pt idx="75">
                  <c:v>250.42</c:v>
                </c:pt>
                <c:pt idx="76">
                  <c:v>253.77</c:v>
                </c:pt>
                <c:pt idx="77">
                  <c:v>258.42</c:v>
                </c:pt>
                <c:pt idx="78">
                  <c:v>265.58</c:v>
                </c:pt>
                <c:pt idx="79">
                  <c:v>269.56</c:v>
                </c:pt>
                <c:pt idx="80">
                  <c:v>273.83999999999997</c:v>
                </c:pt>
                <c:pt idx="81">
                  <c:v>279.88</c:v>
                </c:pt>
                <c:pt idx="82">
                  <c:v>286.45</c:v>
                </c:pt>
                <c:pt idx="83">
                  <c:v>289.89999999999998</c:v>
                </c:pt>
                <c:pt idx="84">
                  <c:v>293.88</c:v>
                </c:pt>
                <c:pt idx="85">
                  <c:v>299.7</c:v>
                </c:pt>
                <c:pt idx="86">
                  <c:v>304.55</c:v>
                </c:pt>
                <c:pt idx="87">
                  <c:v>309.02</c:v>
                </c:pt>
                <c:pt idx="88">
                  <c:v>314.64999999999998</c:v>
                </c:pt>
                <c:pt idx="89">
                  <c:v>319.57</c:v>
                </c:pt>
                <c:pt idx="90">
                  <c:v>326.17</c:v>
                </c:pt>
                <c:pt idx="91">
                  <c:v>329.49</c:v>
                </c:pt>
                <c:pt idx="92">
                  <c:v>335.16</c:v>
                </c:pt>
                <c:pt idx="93">
                  <c:v>342.54</c:v>
                </c:pt>
                <c:pt idx="94">
                  <c:v>349.38</c:v>
                </c:pt>
                <c:pt idx="95">
                  <c:v>353.78</c:v>
                </c:pt>
                <c:pt idx="96">
                  <c:v>357.78</c:v>
                </c:pt>
                <c:pt idx="97">
                  <c:v>364.41</c:v>
                </c:pt>
                <c:pt idx="98">
                  <c:v>369.05</c:v>
                </c:pt>
              </c:numCache>
            </c:numRef>
          </c:yVal>
          <c:smooth val="1"/>
        </c:ser>
        <c:ser>
          <c:idx val="6"/>
          <c:order val="1"/>
          <c:tx>
            <c:v>100 000 (0%)</c:v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  <a:lumOff val="20000"/>
                </a:schemeClr>
              </a:solidFill>
              <a:ln w="9525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 0%'!$I$4:$I$84</c:f>
              <c:numCache>
                <c:formatCode>0.00E+00</c:formatCode>
                <c:ptCount val="81"/>
                <c:pt idx="1">
                  <c:v>2.8628999999999998E-3</c:v>
                </c:pt>
                <c:pt idx="2">
                  <c:v>8.9954000000000006E-3</c:v>
                </c:pt>
                <c:pt idx="3">
                  <c:v>2.2349000000000001E-2</c:v>
                </c:pt>
                <c:pt idx="4">
                  <c:v>3.8647000000000001E-2</c:v>
                </c:pt>
                <c:pt idx="5">
                  <c:v>5.0547000000000002E-2</c:v>
                </c:pt>
                <c:pt idx="6">
                  <c:v>6.3048000000000007E-2</c:v>
                </c:pt>
                <c:pt idx="7">
                  <c:v>8.2914000000000002E-2</c:v>
                </c:pt>
                <c:pt idx="8" formatCode="General">
                  <c:v>0.10359</c:v>
                </c:pt>
                <c:pt idx="9">
                  <c:v>8.8187000000000001E-2</c:v>
                </c:pt>
                <c:pt idx="10" formatCode="General">
                  <c:v>0.13053999999999999</c:v>
                </c:pt>
                <c:pt idx="11" formatCode="General">
                  <c:v>0.15354999999999999</c:v>
                </c:pt>
                <c:pt idx="12" formatCode="General">
                  <c:v>0.17699999999999999</c:v>
                </c:pt>
                <c:pt idx="13" formatCode="General">
                  <c:v>0.19392999999999999</c:v>
                </c:pt>
                <c:pt idx="14" formatCode="General">
                  <c:v>0.21082000000000001</c:v>
                </c:pt>
                <c:pt idx="15" formatCode="General">
                  <c:v>0.23558999999999999</c:v>
                </c:pt>
                <c:pt idx="16" formatCode="General">
                  <c:v>0.26251999999999998</c:v>
                </c:pt>
                <c:pt idx="17" formatCode="General">
                  <c:v>0.28082000000000001</c:v>
                </c:pt>
                <c:pt idx="18" formatCode="General">
                  <c:v>0.29937000000000002</c:v>
                </c:pt>
                <c:pt idx="19" formatCode="General">
                  <c:v>0.32776</c:v>
                </c:pt>
                <c:pt idx="20" formatCode="General">
                  <c:v>0.35676999999999998</c:v>
                </c:pt>
                <c:pt idx="21" formatCode="General">
                  <c:v>0.37680999999999998</c:v>
                </c:pt>
                <c:pt idx="22" formatCode="General">
                  <c:v>0.39739000000000002</c:v>
                </c:pt>
                <c:pt idx="23" formatCode="General">
                  <c:v>0.42879</c:v>
                </c:pt>
                <c:pt idx="24" formatCode="General">
                  <c:v>0.46048</c:v>
                </c:pt>
                <c:pt idx="25" formatCode="General">
                  <c:v>0.48193000000000003</c:v>
                </c:pt>
                <c:pt idx="26" formatCode="General">
                  <c:v>0.50380000000000003</c:v>
                </c:pt>
                <c:pt idx="27" formatCode="General">
                  <c:v>0.53742000000000001</c:v>
                </c:pt>
                <c:pt idx="28" formatCode="General">
                  <c:v>0.57179000000000002</c:v>
                </c:pt>
                <c:pt idx="29" formatCode="General">
                  <c:v>0.59518000000000004</c:v>
                </c:pt>
                <c:pt idx="30" formatCode="General">
                  <c:v>0.61843999999999999</c:v>
                </c:pt>
                <c:pt idx="31" formatCode="General">
                  <c:v>0.65381</c:v>
                </c:pt>
                <c:pt idx="32" formatCode="General">
                  <c:v>0.68993000000000004</c:v>
                </c:pt>
                <c:pt idx="33" formatCode="General">
                  <c:v>0.71448</c:v>
                </c:pt>
                <c:pt idx="34" formatCode="General">
                  <c:v>0.73938999999999999</c:v>
                </c:pt>
                <c:pt idx="35" formatCode="General">
                  <c:v>0.77768000000000004</c:v>
                </c:pt>
                <c:pt idx="36" formatCode="General">
                  <c:v>0.81744000000000006</c:v>
                </c:pt>
                <c:pt idx="37" formatCode="General">
                  <c:v>0.84448000000000001</c:v>
                </c:pt>
                <c:pt idx="38" formatCode="General">
                  <c:v>0.87151999999999996</c:v>
                </c:pt>
                <c:pt idx="39" formatCode="General">
                  <c:v>0.91215000000000002</c:v>
                </c:pt>
                <c:pt idx="40" formatCode="General">
                  <c:v>0.95342000000000005</c:v>
                </c:pt>
                <c:pt idx="41" formatCode="General">
                  <c:v>0.98099000000000003</c:v>
                </c:pt>
                <c:pt idx="42" formatCode="General">
                  <c:v>1.0089999999999999</c:v>
                </c:pt>
                <c:pt idx="43" formatCode="General">
                  <c:v>1.0510999999999999</c:v>
                </c:pt>
                <c:pt idx="44" formatCode="General">
                  <c:v>1.093</c:v>
                </c:pt>
                <c:pt idx="45" formatCode="General">
                  <c:v>1.1215999999999999</c:v>
                </c:pt>
                <c:pt idx="46" formatCode="General">
                  <c:v>1.1494</c:v>
                </c:pt>
                <c:pt idx="47" formatCode="General">
                  <c:v>1.1914</c:v>
                </c:pt>
                <c:pt idx="48" formatCode="General">
                  <c:v>1.2331000000000001</c:v>
                </c:pt>
                <c:pt idx="49" formatCode="General">
                  <c:v>1.2576000000000001</c:v>
                </c:pt>
                <c:pt idx="50" formatCode="General">
                  <c:v>1.2793000000000001</c:v>
                </c:pt>
                <c:pt idx="51" formatCode="General">
                  <c:v>1.3028999999999999</c:v>
                </c:pt>
                <c:pt idx="52" formatCode="General">
                  <c:v>1.3244</c:v>
                </c:pt>
                <c:pt idx="53" formatCode="General">
                  <c:v>1.3384</c:v>
                </c:pt>
                <c:pt idx="54" formatCode="General">
                  <c:v>1.3552999999999999</c:v>
                </c:pt>
                <c:pt idx="55" formatCode="General">
                  <c:v>1.3802000000000001</c:v>
                </c:pt>
                <c:pt idx="56" formatCode="General">
                  <c:v>1.4073</c:v>
                </c:pt>
                <c:pt idx="57" formatCode="General">
                  <c:v>1.4235</c:v>
                </c:pt>
                <c:pt idx="58" formatCode="General">
                  <c:v>1.4438</c:v>
                </c:pt>
                <c:pt idx="59" formatCode="General">
                  <c:v>1.4722999999999999</c:v>
                </c:pt>
                <c:pt idx="60" formatCode="General">
                  <c:v>1.4951000000000001</c:v>
                </c:pt>
                <c:pt idx="61" formatCode="General">
                  <c:v>1.5081</c:v>
                </c:pt>
                <c:pt idx="62" formatCode="General">
                  <c:v>1.5282</c:v>
                </c:pt>
                <c:pt idx="63" formatCode="General">
                  <c:v>1.5559000000000001</c:v>
                </c:pt>
                <c:pt idx="64" formatCode="General">
                  <c:v>1.5832999999999999</c:v>
                </c:pt>
                <c:pt idx="65" formatCode="General">
                  <c:v>1.5938000000000001</c:v>
                </c:pt>
                <c:pt idx="66" formatCode="General">
                  <c:v>1.6143000000000001</c:v>
                </c:pt>
                <c:pt idx="67" formatCode="General">
                  <c:v>1.6395999999999999</c:v>
                </c:pt>
                <c:pt idx="68" formatCode="General">
                  <c:v>1.6657</c:v>
                </c:pt>
                <c:pt idx="69" formatCode="General">
                  <c:v>1.6744000000000001</c:v>
                </c:pt>
                <c:pt idx="70" formatCode="General">
                  <c:v>1.6940999999999999</c:v>
                </c:pt>
                <c:pt idx="71" formatCode="General">
                  <c:v>1.7173</c:v>
                </c:pt>
                <c:pt idx="72" formatCode="General">
                  <c:v>1.7463</c:v>
                </c:pt>
                <c:pt idx="73" formatCode="General">
                  <c:v>1.7537</c:v>
                </c:pt>
                <c:pt idx="74" formatCode="General">
                  <c:v>1.7758</c:v>
                </c:pt>
                <c:pt idx="75" formatCode="General">
                  <c:v>1.8016000000000001</c:v>
                </c:pt>
                <c:pt idx="76" formatCode="General">
                  <c:v>1.8361000000000001</c:v>
                </c:pt>
                <c:pt idx="77" formatCode="General">
                  <c:v>1.8438000000000001</c:v>
                </c:pt>
                <c:pt idx="78" formatCode="General">
                  <c:v>1.8702000000000001</c:v>
                </c:pt>
                <c:pt idx="79" formatCode="General">
                  <c:v>1.9016999999999999</c:v>
                </c:pt>
                <c:pt idx="80" formatCode="General">
                  <c:v>1.9395</c:v>
                </c:pt>
              </c:numCache>
            </c:numRef>
          </c:xVal>
          <c:yVal>
            <c:numRef>
              <c:f>'f 0%'!$J$4:$J$84</c:f>
              <c:numCache>
                <c:formatCode>General</c:formatCode>
                <c:ptCount val="81"/>
                <c:pt idx="0">
                  <c:v>0</c:v>
                </c:pt>
                <c:pt idx="1">
                  <c:v>3.3719999999999999</c:v>
                </c:pt>
                <c:pt idx="2">
                  <c:v>6.2386999999999997</c:v>
                </c:pt>
                <c:pt idx="3">
                  <c:v>8.9450000000000003</c:v>
                </c:pt>
                <c:pt idx="4">
                  <c:v>12.21</c:v>
                </c:pt>
                <c:pt idx="5">
                  <c:v>13.284000000000001</c:v>
                </c:pt>
                <c:pt idx="6">
                  <c:v>15.29</c:v>
                </c:pt>
                <c:pt idx="7">
                  <c:v>17.803000000000001</c:v>
                </c:pt>
                <c:pt idx="8">
                  <c:v>20.454000000000001</c:v>
                </c:pt>
                <c:pt idx="9">
                  <c:v>22.422000000000001</c:v>
                </c:pt>
                <c:pt idx="10">
                  <c:v>24.928999999999998</c:v>
                </c:pt>
                <c:pt idx="11">
                  <c:v>28.140999999999998</c:v>
                </c:pt>
                <c:pt idx="12">
                  <c:v>31.702999999999999</c:v>
                </c:pt>
                <c:pt idx="13">
                  <c:v>34.444000000000003</c:v>
                </c:pt>
                <c:pt idx="14">
                  <c:v>36.93</c:v>
                </c:pt>
                <c:pt idx="15">
                  <c:v>40.869999999999997</c:v>
                </c:pt>
                <c:pt idx="16">
                  <c:v>44.844000000000001</c:v>
                </c:pt>
                <c:pt idx="17">
                  <c:v>47.552999999999997</c:v>
                </c:pt>
                <c:pt idx="18">
                  <c:v>50.530999999999999</c:v>
                </c:pt>
                <c:pt idx="19">
                  <c:v>54.892000000000003</c:v>
                </c:pt>
                <c:pt idx="20">
                  <c:v>59.567999999999998</c:v>
                </c:pt>
                <c:pt idx="21">
                  <c:v>63.183</c:v>
                </c:pt>
                <c:pt idx="22">
                  <c:v>68.004000000000005</c:v>
                </c:pt>
                <c:pt idx="23">
                  <c:v>72.403999999999996</c:v>
                </c:pt>
                <c:pt idx="24">
                  <c:v>76.899000000000001</c:v>
                </c:pt>
                <c:pt idx="25">
                  <c:v>80.456999999999994</c:v>
                </c:pt>
                <c:pt idx="26">
                  <c:v>84.216999999999999</c:v>
                </c:pt>
                <c:pt idx="27">
                  <c:v>90.201999999999998</c:v>
                </c:pt>
                <c:pt idx="28">
                  <c:v>95.192999999999998</c:v>
                </c:pt>
                <c:pt idx="29">
                  <c:v>98.296000000000006</c:v>
                </c:pt>
                <c:pt idx="30">
                  <c:v>101.83</c:v>
                </c:pt>
                <c:pt idx="31">
                  <c:v>108.45</c:v>
                </c:pt>
                <c:pt idx="32">
                  <c:v>114.99</c:v>
                </c:pt>
                <c:pt idx="33">
                  <c:v>118.74</c:v>
                </c:pt>
                <c:pt idx="34">
                  <c:v>123.24</c:v>
                </c:pt>
                <c:pt idx="35">
                  <c:v>129.34</c:v>
                </c:pt>
                <c:pt idx="36">
                  <c:v>135.44999999999999</c:v>
                </c:pt>
                <c:pt idx="37">
                  <c:v>138.78</c:v>
                </c:pt>
                <c:pt idx="38">
                  <c:v>142.19</c:v>
                </c:pt>
                <c:pt idx="39">
                  <c:v>146.79</c:v>
                </c:pt>
                <c:pt idx="40">
                  <c:v>149.36000000000001</c:v>
                </c:pt>
                <c:pt idx="41">
                  <c:v>151.37</c:v>
                </c:pt>
                <c:pt idx="42">
                  <c:v>153.37</c:v>
                </c:pt>
                <c:pt idx="43">
                  <c:v>152.25</c:v>
                </c:pt>
                <c:pt idx="44">
                  <c:v>153.35</c:v>
                </c:pt>
                <c:pt idx="45">
                  <c:v>151.6</c:v>
                </c:pt>
                <c:pt idx="46">
                  <c:v>151.55000000000001</c:v>
                </c:pt>
                <c:pt idx="47">
                  <c:v>152.15</c:v>
                </c:pt>
                <c:pt idx="48">
                  <c:v>148.38999999999999</c:v>
                </c:pt>
                <c:pt idx="49">
                  <c:v>143.19</c:v>
                </c:pt>
                <c:pt idx="50">
                  <c:v>139.52000000000001</c:v>
                </c:pt>
                <c:pt idx="51">
                  <c:v>131.74</c:v>
                </c:pt>
                <c:pt idx="52">
                  <c:v>125.57</c:v>
                </c:pt>
                <c:pt idx="53">
                  <c:v>121.3</c:v>
                </c:pt>
                <c:pt idx="54">
                  <c:v>121.84</c:v>
                </c:pt>
                <c:pt idx="55">
                  <c:v>120.14</c:v>
                </c:pt>
                <c:pt idx="56">
                  <c:v>123.36</c:v>
                </c:pt>
                <c:pt idx="57">
                  <c:v>121.17</c:v>
                </c:pt>
                <c:pt idx="58">
                  <c:v>120.78</c:v>
                </c:pt>
                <c:pt idx="59">
                  <c:v>118.36</c:v>
                </c:pt>
                <c:pt idx="60">
                  <c:v>117.05</c:v>
                </c:pt>
                <c:pt idx="61">
                  <c:v>116.25</c:v>
                </c:pt>
                <c:pt idx="62">
                  <c:v>116.65</c:v>
                </c:pt>
                <c:pt idx="63">
                  <c:v>117.19</c:v>
                </c:pt>
                <c:pt idx="64">
                  <c:v>116.42</c:v>
                </c:pt>
                <c:pt idx="65">
                  <c:v>113.08</c:v>
                </c:pt>
                <c:pt idx="66">
                  <c:v>111.55</c:v>
                </c:pt>
                <c:pt idx="67">
                  <c:v>111.54</c:v>
                </c:pt>
                <c:pt idx="68">
                  <c:v>112.11</c:v>
                </c:pt>
                <c:pt idx="69">
                  <c:v>110.27</c:v>
                </c:pt>
                <c:pt idx="70">
                  <c:v>109.7</c:v>
                </c:pt>
                <c:pt idx="71">
                  <c:v>110.26</c:v>
                </c:pt>
                <c:pt idx="72">
                  <c:v>111.25</c:v>
                </c:pt>
                <c:pt idx="73">
                  <c:v>110.54</c:v>
                </c:pt>
                <c:pt idx="74">
                  <c:v>109.34</c:v>
                </c:pt>
                <c:pt idx="75">
                  <c:v>110.57</c:v>
                </c:pt>
                <c:pt idx="76">
                  <c:v>113.59</c:v>
                </c:pt>
                <c:pt idx="77">
                  <c:v>112.88</c:v>
                </c:pt>
                <c:pt idx="78">
                  <c:v>114.87</c:v>
                </c:pt>
                <c:pt idx="79">
                  <c:v>116.74</c:v>
                </c:pt>
                <c:pt idx="80">
                  <c:v>119.51</c:v>
                </c:pt>
              </c:numCache>
            </c:numRef>
          </c:yVal>
          <c:smooth val="1"/>
        </c:ser>
        <c:ser>
          <c:idx val="7"/>
          <c:order val="5"/>
          <c:tx>
            <c:v>110 000 (0%)</c:v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  <a:lumOff val="20000"/>
                </a:schemeClr>
              </a:solidFill>
              <a:ln w="9525">
                <a:solidFill>
                  <a:schemeClr val="accent4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 0%'!$K$4:$K$84</c:f>
              <c:numCache>
                <c:formatCode>0.00E+00</c:formatCode>
                <c:ptCount val="81"/>
                <c:pt idx="1">
                  <c:v>3.065E-3</c:v>
                </c:pt>
                <c:pt idx="2">
                  <c:v>9.5063000000000005E-3</c:v>
                </c:pt>
                <c:pt idx="3">
                  <c:v>2.3466999999999998E-2</c:v>
                </c:pt>
                <c:pt idx="4">
                  <c:v>4.0287000000000003E-2</c:v>
                </c:pt>
                <c:pt idx="5">
                  <c:v>5.2470000000000003E-2</c:v>
                </c:pt>
                <c:pt idx="6">
                  <c:v>6.5438999999999997E-2</c:v>
                </c:pt>
                <c:pt idx="7">
                  <c:v>8.5813E-2</c:v>
                </c:pt>
                <c:pt idx="8" formatCode="General">
                  <c:v>0.10664999999999999</c:v>
                </c:pt>
                <c:pt idx="9" formatCode="General">
                  <c:v>0.10599</c:v>
                </c:pt>
                <c:pt idx="10" formatCode="General">
                  <c:v>0.13439000000000001</c:v>
                </c:pt>
                <c:pt idx="11" formatCode="General">
                  <c:v>0.15770000000000001</c:v>
                </c:pt>
                <c:pt idx="12" formatCode="General">
                  <c:v>0.18159</c:v>
                </c:pt>
                <c:pt idx="13" formatCode="General">
                  <c:v>0.19878999999999999</c:v>
                </c:pt>
                <c:pt idx="14" formatCode="General">
                  <c:v>0.21587999999999999</c:v>
                </c:pt>
                <c:pt idx="15" formatCode="General">
                  <c:v>0.24093999999999999</c:v>
                </c:pt>
                <c:pt idx="16" formatCode="General">
                  <c:v>0.26817999999999997</c:v>
                </c:pt>
                <c:pt idx="17" formatCode="General">
                  <c:v>0.28667999999999999</c:v>
                </c:pt>
                <c:pt idx="18" formatCode="General">
                  <c:v>0.30543999999999999</c:v>
                </c:pt>
                <c:pt idx="19" formatCode="General">
                  <c:v>0.33411000000000002</c:v>
                </c:pt>
                <c:pt idx="20" formatCode="General">
                  <c:v>0.36338999999999999</c:v>
                </c:pt>
                <c:pt idx="21" formatCode="General">
                  <c:v>0.38358999999999999</c:v>
                </c:pt>
                <c:pt idx="22" formatCode="General">
                  <c:v>0.40434999999999999</c:v>
                </c:pt>
                <c:pt idx="23" formatCode="General">
                  <c:v>0.43608000000000002</c:v>
                </c:pt>
                <c:pt idx="24" formatCode="General">
                  <c:v>0.46806999999999999</c:v>
                </c:pt>
                <c:pt idx="25" formatCode="General">
                  <c:v>0.48974000000000001</c:v>
                </c:pt>
                <c:pt idx="26" formatCode="General">
                  <c:v>0.51182000000000005</c:v>
                </c:pt>
                <c:pt idx="27" formatCode="General">
                  <c:v>0.54579</c:v>
                </c:pt>
                <c:pt idx="28" formatCode="General">
                  <c:v>0.58050999999999997</c:v>
                </c:pt>
                <c:pt idx="29" formatCode="General">
                  <c:v>0.60416999999999998</c:v>
                </c:pt>
                <c:pt idx="30" formatCode="General">
                  <c:v>0.62768000000000002</c:v>
                </c:pt>
                <c:pt idx="31" formatCode="General">
                  <c:v>0.66349000000000002</c:v>
                </c:pt>
                <c:pt idx="32" formatCode="General">
                  <c:v>0.70004</c:v>
                </c:pt>
                <c:pt idx="33" formatCode="General">
                  <c:v>0.72485999999999995</c:v>
                </c:pt>
                <c:pt idx="34" formatCode="General">
                  <c:v>0.75004999999999999</c:v>
                </c:pt>
                <c:pt idx="35" formatCode="General">
                  <c:v>0.78878000000000004</c:v>
                </c:pt>
                <c:pt idx="36" formatCode="General">
                  <c:v>0.82906999999999997</c:v>
                </c:pt>
                <c:pt idx="37" formatCode="General">
                  <c:v>0.85650000000000004</c:v>
                </c:pt>
                <c:pt idx="38" formatCode="General">
                  <c:v>0.88392000000000004</c:v>
                </c:pt>
                <c:pt idx="39" formatCode="General">
                  <c:v>0.92518</c:v>
                </c:pt>
                <c:pt idx="40" formatCode="General">
                  <c:v>0.96691000000000005</c:v>
                </c:pt>
                <c:pt idx="41" formatCode="General">
                  <c:v>0.99490999999999996</c:v>
                </c:pt>
                <c:pt idx="42" formatCode="General">
                  <c:v>1.0233000000000001</c:v>
                </c:pt>
                <c:pt idx="43" formatCode="General">
                  <c:v>1.0660000000000001</c:v>
                </c:pt>
                <c:pt idx="44" formatCode="General">
                  <c:v>1.1087</c:v>
                </c:pt>
                <c:pt idx="45" formatCode="General">
                  <c:v>1.1374</c:v>
                </c:pt>
                <c:pt idx="46" formatCode="General">
                  <c:v>1.1657</c:v>
                </c:pt>
                <c:pt idx="47" formatCode="General">
                  <c:v>1.2081</c:v>
                </c:pt>
                <c:pt idx="48" formatCode="General">
                  <c:v>1.2495000000000001</c:v>
                </c:pt>
                <c:pt idx="49" formatCode="General">
                  <c:v>1.2728999999999999</c:v>
                </c:pt>
                <c:pt idx="50" formatCode="General">
                  <c:v>1.2923</c:v>
                </c:pt>
                <c:pt idx="51" formatCode="General">
                  <c:v>1.3147</c:v>
                </c:pt>
                <c:pt idx="52" formatCode="General">
                  <c:v>1.3376999999999999</c:v>
                </c:pt>
                <c:pt idx="53" formatCode="General">
                  <c:v>1.3516999999999999</c:v>
                </c:pt>
                <c:pt idx="54" formatCode="General">
                  <c:v>1.3684000000000001</c:v>
                </c:pt>
                <c:pt idx="55" formatCode="General">
                  <c:v>1.3918999999999999</c:v>
                </c:pt>
                <c:pt idx="56" formatCode="General">
                  <c:v>1.4180999999999999</c:v>
                </c:pt>
                <c:pt idx="57" formatCode="General">
                  <c:v>1.4325000000000001</c:v>
                </c:pt>
                <c:pt idx="58" formatCode="General">
                  <c:v>1.4525999999999999</c:v>
                </c:pt>
                <c:pt idx="59" formatCode="General">
                  <c:v>1.4769000000000001</c:v>
                </c:pt>
                <c:pt idx="60" formatCode="General">
                  <c:v>1.5024</c:v>
                </c:pt>
                <c:pt idx="61" formatCode="General">
                  <c:v>1.5149999999999999</c:v>
                </c:pt>
                <c:pt idx="62" formatCode="General">
                  <c:v>1.5361</c:v>
                </c:pt>
                <c:pt idx="63" formatCode="General">
                  <c:v>1.5636000000000001</c:v>
                </c:pt>
                <c:pt idx="64" formatCode="General">
                  <c:v>1.5905</c:v>
                </c:pt>
                <c:pt idx="65" formatCode="General">
                  <c:v>1.6015999999999999</c:v>
                </c:pt>
                <c:pt idx="66" formatCode="General">
                  <c:v>1.6222000000000001</c:v>
                </c:pt>
                <c:pt idx="67" formatCode="General">
                  <c:v>1.6474</c:v>
                </c:pt>
                <c:pt idx="68" formatCode="General">
                  <c:v>1.6738999999999999</c:v>
                </c:pt>
                <c:pt idx="69" formatCode="General">
                  <c:v>1.6807000000000001</c:v>
                </c:pt>
                <c:pt idx="70" formatCode="General">
                  <c:v>1.7025999999999999</c:v>
                </c:pt>
                <c:pt idx="71" formatCode="General">
                  <c:v>1.7278</c:v>
                </c:pt>
                <c:pt idx="72" formatCode="General">
                  <c:v>1.7512000000000001</c:v>
                </c:pt>
                <c:pt idx="73" formatCode="General">
                  <c:v>1.7611000000000001</c:v>
                </c:pt>
                <c:pt idx="74" formatCode="General">
                  <c:v>1.7859</c:v>
                </c:pt>
                <c:pt idx="75" formatCode="General">
                  <c:v>1.8137000000000001</c:v>
                </c:pt>
                <c:pt idx="76" formatCode="General">
                  <c:v>1.8434999999999999</c:v>
                </c:pt>
                <c:pt idx="77" formatCode="General">
                  <c:v>1.8528</c:v>
                </c:pt>
                <c:pt idx="78" formatCode="General">
                  <c:v>1.8816999999999999</c:v>
                </c:pt>
                <c:pt idx="79" formatCode="General">
                  <c:v>1.9126000000000001</c:v>
                </c:pt>
                <c:pt idx="80" formatCode="General">
                  <c:v>1.9527000000000001</c:v>
                </c:pt>
              </c:numCache>
            </c:numRef>
          </c:xVal>
          <c:yVal>
            <c:numRef>
              <c:f>'f 0%'!$L$4:$L$84</c:f>
              <c:numCache>
                <c:formatCode>General</c:formatCode>
                <c:ptCount val="81"/>
                <c:pt idx="0">
                  <c:v>0</c:v>
                </c:pt>
                <c:pt idx="1">
                  <c:v>3.3715999999999999</c:v>
                </c:pt>
                <c:pt idx="2">
                  <c:v>6.2374000000000001</c:v>
                </c:pt>
                <c:pt idx="3">
                  <c:v>8.9417000000000009</c:v>
                </c:pt>
                <c:pt idx="4">
                  <c:v>11.895</c:v>
                </c:pt>
                <c:pt idx="5">
                  <c:v>13.11</c:v>
                </c:pt>
                <c:pt idx="6">
                  <c:v>14.967000000000001</c:v>
                </c:pt>
                <c:pt idx="7">
                  <c:v>17.640999999999998</c:v>
                </c:pt>
                <c:pt idx="8">
                  <c:v>20.27</c:v>
                </c:pt>
                <c:pt idx="9">
                  <c:v>21.923999999999999</c:v>
                </c:pt>
                <c:pt idx="10">
                  <c:v>24.742999999999999</c:v>
                </c:pt>
                <c:pt idx="11">
                  <c:v>27.984999999999999</c:v>
                </c:pt>
                <c:pt idx="12">
                  <c:v>31.135999999999999</c:v>
                </c:pt>
                <c:pt idx="13">
                  <c:v>33.783000000000001</c:v>
                </c:pt>
                <c:pt idx="14">
                  <c:v>36.213999999999999</c:v>
                </c:pt>
                <c:pt idx="15">
                  <c:v>40.506</c:v>
                </c:pt>
                <c:pt idx="16">
                  <c:v>44.631</c:v>
                </c:pt>
                <c:pt idx="17">
                  <c:v>47.134999999999998</c:v>
                </c:pt>
                <c:pt idx="18">
                  <c:v>50.372</c:v>
                </c:pt>
                <c:pt idx="19">
                  <c:v>54.625</c:v>
                </c:pt>
                <c:pt idx="20">
                  <c:v>59.255000000000003</c:v>
                </c:pt>
                <c:pt idx="21">
                  <c:v>62.981000000000002</c:v>
                </c:pt>
                <c:pt idx="22">
                  <c:v>67.141999999999996</c:v>
                </c:pt>
                <c:pt idx="23">
                  <c:v>72.183000000000007</c:v>
                </c:pt>
                <c:pt idx="24">
                  <c:v>76.793999999999997</c:v>
                </c:pt>
                <c:pt idx="25">
                  <c:v>80.212000000000003</c:v>
                </c:pt>
                <c:pt idx="26">
                  <c:v>84.102999999999994</c:v>
                </c:pt>
                <c:pt idx="27">
                  <c:v>89.926000000000002</c:v>
                </c:pt>
                <c:pt idx="28">
                  <c:v>95.200999999999993</c:v>
                </c:pt>
                <c:pt idx="29">
                  <c:v>98.448999999999998</c:v>
                </c:pt>
                <c:pt idx="30">
                  <c:v>101.7</c:v>
                </c:pt>
                <c:pt idx="31">
                  <c:v>108.31</c:v>
                </c:pt>
                <c:pt idx="32">
                  <c:v>115.04</c:v>
                </c:pt>
                <c:pt idx="33">
                  <c:v>118.69</c:v>
                </c:pt>
                <c:pt idx="34">
                  <c:v>123.22</c:v>
                </c:pt>
                <c:pt idx="35">
                  <c:v>129.43</c:v>
                </c:pt>
                <c:pt idx="36">
                  <c:v>134.72</c:v>
                </c:pt>
                <c:pt idx="37">
                  <c:v>138.1</c:v>
                </c:pt>
                <c:pt idx="38">
                  <c:v>141.22</c:v>
                </c:pt>
                <c:pt idx="39">
                  <c:v>145.99</c:v>
                </c:pt>
                <c:pt idx="40">
                  <c:v>147.22</c:v>
                </c:pt>
                <c:pt idx="41">
                  <c:v>148.75</c:v>
                </c:pt>
                <c:pt idx="42">
                  <c:v>149.29</c:v>
                </c:pt>
                <c:pt idx="43">
                  <c:v>149.38999999999999</c:v>
                </c:pt>
                <c:pt idx="44">
                  <c:v>150.36000000000001</c:v>
                </c:pt>
                <c:pt idx="45">
                  <c:v>149.03</c:v>
                </c:pt>
                <c:pt idx="46">
                  <c:v>147.84</c:v>
                </c:pt>
                <c:pt idx="47">
                  <c:v>147.38</c:v>
                </c:pt>
                <c:pt idx="48">
                  <c:v>143.65</c:v>
                </c:pt>
                <c:pt idx="49">
                  <c:v>139.62</c:v>
                </c:pt>
                <c:pt idx="50">
                  <c:v>131.81</c:v>
                </c:pt>
                <c:pt idx="51">
                  <c:v>126.17</c:v>
                </c:pt>
                <c:pt idx="52">
                  <c:v>119.69</c:v>
                </c:pt>
                <c:pt idx="53">
                  <c:v>119.86</c:v>
                </c:pt>
                <c:pt idx="54">
                  <c:v>116.81</c:v>
                </c:pt>
                <c:pt idx="55">
                  <c:v>119.58</c:v>
                </c:pt>
                <c:pt idx="56">
                  <c:v>118.42</c:v>
                </c:pt>
                <c:pt idx="57">
                  <c:v>116.59</c:v>
                </c:pt>
                <c:pt idx="58">
                  <c:v>114.69</c:v>
                </c:pt>
                <c:pt idx="59">
                  <c:v>113.74</c:v>
                </c:pt>
                <c:pt idx="60">
                  <c:v>112.84</c:v>
                </c:pt>
                <c:pt idx="61">
                  <c:v>112.24</c:v>
                </c:pt>
                <c:pt idx="62">
                  <c:v>113.7</c:v>
                </c:pt>
                <c:pt idx="63">
                  <c:v>112.74</c:v>
                </c:pt>
                <c:pt idx="64">
                  <c:v>110.84</c:v>
                </c:pt>
                <c:pt idx="65">
                  <c:v>107</c:v>
                </c:pt>
                <c:pt idx="66">
                  <c:v>105.22</c:v>
                </c:pt>
                <c:pt idx="67">
                  <c:v>108.16</c:v>
                </c:pt>
                <c:pt idx="68">
                  <c:v>107.13</c:v>
                </c:pt>
                <c:pt idx="69">
                  <c:v>105.09</c:v>
                </c:pt>
                <c:pt idx="70">
                  <c:v>104.99</c:v>
                </c:pt>
                <c:pt idx="71">
                  <c:v>105.76</c:v>
                </c:pt>
                <c:pt idx="72">
                  <c:v>107.11</c:v>
                </c:pt>
                <c:pt idx="73">
                  <c:v>105.95</c:v>
                </c:pt>
                <c:pt idx="74">
                  <c:v>105.44</c:v>
                </c:pt>
                <c:pt idx="75">
                  <c:v>106.27</c:v>
                </c:pt>
                <c:pt idx="76">
                  <c:v>108.95</c:v>
                </c:pt>
                <c:pt idx="77">
                  <c:v>110.07</c:v>
                </c:pt>
                <c:pt idx="78">
                  <c:v>111.65</c:v>
                </c:pt>
                <c:pt idx="79">
                  <c:v>113.18</c:v>
                </c:pt>
                <c:pt idx="80">
                  <c:v>116.51</c:v>
                </c:pt>
              </c:numCache>
            </c:numRef>
          </c:yVal>
          <c:smooth val="1"/>
        </c:ser>
        <c:ser>
          <c:idx val="8"/>
          <c:order val="8"/>
          <c:tx>
            <c:v>100 000 (5%)</c:v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80000"/>
                  <a:lumOff val="20000"/>
                </a:schemeClr>
              </a:solidFill>
              <a:ln w="9525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xVal>
            <c:numRef>
              <c:f>'F5%'!$I$4:$I$84</c:f>
              <c:numCache>
                <c:formatCode>0.00E+00</c:formatCode>
                <c:ptCount val="81"/>
                <c:pt idx="0" formatCode="General">
                  <c:v>0</c:v>
                </c:pt>
                <c:pt idx="1">
                  <c:v>8.6738000000000006E-3</c:v>
                </c:pt>
                <c:pt idx="2">
                  <c:v>2.5846000000000001E-2</c:v>
                </c:pt>
                <c:pt idx="3">
                  <c:v>5.8244999999999998E-2</c:v>
                </c:pt>
                <c:pt idx="4" formatCode="General">
                  <c:v>0.10299</c:v>
                </c:pt>
                <c:pt idx="5" formatCode="General">
                  <c:v>0.12039999999999999</c:v>
                </c:pt>
                <c:pt idx="6" formatCode="General">
                  <c:v>0.13832</c:v>
                </c:pt>
                <c:pt idx="7" formatCode="General">
                  <c:v>0.16639999999999999</c:v>
                </c:pt>
                <c:pt idx="8" formatCode="General">
                  <c:v>0.19617999999999999</c:v>
                </c:pt>
                <c:pt idx="9" formatCode="General">
                  <c:v>0.21673000000000001</c:v>
                </c:pt>
                <c:pt idx="10" formatCode="General">
                  <c:v>0.23813999999999999</c:v>
                </c:pt>
                <c:pt idx="11" formatCode="General">
                  <c:v>0.27135999999999999</c:v>
                </c:pt>
                <c:pt idx="12" formatCode="General">
                  <c:v>0.30625999999999998</c:v>
                </c:pt>
                <c:pt idx="13" formatCode="General">
                  <c:v>0.33018999999999998</c:v>
                </c:pt>
                <c:pt idx="14" formatCode="General">
                  <c:v>0.35469000000000001</c:v>
                </c:pt>
                <c:pt idx="15" formatCode="General">
                  <c:v>0.39278999999999997</c:v>
                </c:pt>
                <c:pt idx="16" formatCode="General">
                  <c:v>0.43202000000000002</c:v>
                </c:pt>
                <c:pt idx="17" formatCode="General">
                  <c:v>0.45896999999999999</c:v>
                </c:pt>
                <c:pt idx="18" formatCode="General">
                  <c:v>0.48663000000000001</c:v>
                </c:pt>
                <c:pt idx="19" formatCode="General">
                  <c:v>0.52895000000000003</c:v>
                </c:pt>
                <c:pt idx="20" formatCode="General">
                  <c:v>0.57255999999999996</c:v>
                </c:pt>
                <c:pt idx="21" formatCode="General">
                  <c:v>0.60233999999999999</c:v>
                </c:pt>
                <c:pt idx="22" formatCode="General">
                  <c:v>0.63246999999999998</c:v>
                </c:pt>
                <c:pt idx="23" formatCode="General">
                  <c:v>0.67840999999999996</c:v>
                </c:pt>
                <c:pt idx="24" formatCode="General">
                  <c:v>0.72619</c:v>
                </c:pt>
                <c:pt idx="25" formatCode="General">
                  <c:v>0.75895000000000001</c:v>
                </c:pt>
                <c:pt idx="26" formatCode="General">
                  <c:v>0.79198999999999997</c:v>
                </c:pt>
                <c:pt idx="27" formatCode="General">
                  <c:v>0.84206999999999999</c:v>
                </c:pt>
                <c:pt idx="28" formatCode="General">
                  <c:v>0.89354999999999996</c:v>
                </c:pt>
                <c:pt idx="29" formatCode="General">
                  <c:v>0.92862</c:v>
                </c:pt>
                <c:pt idx="30" formatCode="General">
                  <c:v>0.96421000000000001</c:v>
                </c:pt>
                <c:pt idx="31" formatCode="General">
                  <c:v>1.0185</c:v>
                </c:pt>
                <c:pt idx="32" formatCode="General">
                  <c:v>1.0739000000000001</c:v>
                </c:pt>
                <c:pt idx="33" formatCode="General">
                  <c:v>1.1114999999999999</c:v>
                </c:pt>
                <c:pt idx="34" formatCode="General">
                  <c:v>1.1495</c:v>
                </c:pt>
                <c:pt idx="35" formatCode="General">
                  <c:v>1.2071000000000001</c:v>
                </c:pt>
                <c:pt idx="36" formatCode="General">
                  <c:v>1.2661</c:v>
                </c:pt>
                <c:pt idx="37" formatCode="General">
                  <c:v>1.3058000000000001</c:v>
                </c:pt>
                <c:pt idx="38" formatCode="General">
                  <c:v>1.3459000000000001</c:v>
                </c:pt>
                <c:pt idx="39" formatCode="General">
                  <c:v>1.407</c:v>
                </c:pt>
                <c:pt idx="40" formatCode="General">
                  <c:v>1.4694</c:v>
                </c:pt>
                <c:pt idx="41" formatCode="General">
                  <c:v>1.5115000000000001</c:v>
                </c:pt>
                <c:pt idx="42" formatCode="General">
                  <c:v>1.5541</c:v>
                </c:pt>
                <c:pt idx="43" formatCode="General">
                  <c:v>1.6184000000000001</c:v>
                </c:pt>
                <c:pt idx="44" formatCode="General">
                  <c:v>1.6839999999999999</c:v>
                </c:pt>
                <c:pt idx="45" formatCode="General">
                  <c:v>1.7282</c:v>
                </c:pt>
                <c:pt idx="46" formatCode="General">
                  <c:v>1.7727999999999999</c:v>
                </c:pt>
                <c:pt idx="47" formatCode="General">
                  <c:v>1.8403</c:v>
                </c:pt>
                <c:pt idx="48" formatCode="General">
                  <c:v>1.9088000000000001</c:v>
                </c:pt>
                <c:pt idx="49" formatCode="General">
                  <c:v>1.9549000000000001</c:v>
                </c:pt>
                <c:pt idx="50" formatCode="General">
                  <c:v>2.0013000000000001</c:v>
                </c:pt>
                <c:pt idx="51" formatCode="General">
                  <c:v>2.0716999999999999</c:v>
                </c:pt>
                <c:pt idx="52" formatCode="General">
                  <c:v>2.1433</c:v>
                </c:pt>
                <c:pt idx="53" formatCode="General">
                  <c:v>2.1917</c:v>
                </c:pt>
                <c:pt idx="54" formatCode="General">
                  <c:v>2.2403</c:v>
                </c:pt>
                <c:pt idx="55" formatCode="General">
                  <c:v>2.3136999999999999</c:v>
                </c:pt>
                <c:pt idx="56" formatCode="General">
                  <c:v>2.3879999999999999</c:v>
                </c:pt>
                <c:pt idx="57" formatCode="General">
                  <c:v>2.4380999999999999</c:v>
                </c:pt>
                <c:pt idx="58" formatCode="General">
                  <c:v>2.4887000000000001</c:v>
                </c:pt>
                <c:pt idx="59" formatCode="General">
                  <c:v>2.5655000000000001</c:v>
                </c:pt>
                <c:pt idx="60" formatCode="General">
                  <c:v>2.6431</c:v>
                </c:pt>
                <c:pt idx="61" formatCode="General">
                  <c:v>2.6949000000000001</c:v>
                </c:pt>
                <c:pt idx="62" formatCode="General">
                  <c:v>2.7469999999999999</c:v>
                </c:pt>
                <c:pt idx="63" formatCode="General">
                  <c:v>2.8262</c:v>
                </c:pt>
                <c:pt idx="64" formatCode="General">
                  <c:v>2.9062999999999999</c:v>
                </c:pt>
                <c:pt idx="65" formatCode="General">
                  <c:v>2.9601000000000002</c:v>
                </c:pt>
                <c:pt idx="66" formatCode="General">
                  <c:v>3.0144000000000002</c:v>
                </c:pt>
                <c:pt idx="67" formatCode="General">
                  <c:v>3.0966</c:v>
                </c:pt>
                <c:pt idx="68" formatCode="General">
                  <c:v>3.18</c:v>
                </c:pt>
                <c:pt idx="69" formatCode="General">
                  <c:v>3.2355999999999998</c:v>
                </c:pt>
                <c:pt idx="70" formatCode="General">
                  <c:v>3.2921</c:v>
                </c:pt>
                <c:pt idx="71" formatCode="General">
                  <c:v>3.3776000000000002</c:v>
                </c:pt>
                <c:pt idx="72" formatCode="General">
                  <c:v>3.4636</c:v>
                </c:pt>
                <c:pt idx="73" formatCode="General">
                  <c:v>3.5219</c:v>
                </c:pt>
                <c:pt idx="74" formatCode="General">
                  <c:v>3.58</c:v>
                </c:pt>
                <c:pt idx="75" formatCode="General">
                  <c:v>3.6674000000000002</c:v>
                </c:pt>
                <c:pt idx="76" formatCode="General">
                  <c:v>3.7561</c:v>
                </c:pt>
                <c:pt idx="77" formatCode="General">
                  <c:v>3.8163999999999998</c:v>
                </c:pt>
                <c:pt idx="78" formatCode="General">
                  <c:v>3.8773</c:v>
                </c:pt>
                <c:pt idx="79" formatCode="General">
                  <c:v>3.9689999999999999</c:v>
                </c:pt>
                <c:pt idx="80" formatCode="General">
                  <c:v>4.0613999999999999</c:v>
                </c:pt>
              </c:numCache>
            </c:numRef>
          </c:xVal>
          <c:yVal>
            <c:numRef>
              <c:f>'F5%'!$J$4:$J$84</c:f>
              <c:numCache>
                <c:formatCode>General</c:formatCode>
                <c:ptCount val="81"/>
                <c:pt idx="0">
                  <c:v>0</c:v>
                </c:pt>
                <c:pt idx="1">
                  <c:v>3.7429999999999999</c:v>
                </c:pt>
                <c:pt idx="2">
                  <c:v>6.9661</c:v>
                </c:pt>
                <c:pt idx="3">
                  <c:v>12.3</c:v>
                </c:pt>
                <c:pt idx="4">
                  <c:v>18.074999999999999</c:v>
                </c:pt>
                <c:pt idx="5">
                  <c:v>20.91</c:v>
                </c:pt>
                <c:pt idx="6">
                  <c:v>22.739000000000001</c:v>
                </c:pt>
                <c:pt idx="7">
                  <c:v>26.033999999999999</c:v>
                </c:pt>
                <c:pt idx="8">
                  <c:v>30.65</c:v>
                </c:pt>
                <c:pt idx="9">
                  <c:v>32.023000000000003</c:v>
                </c:pt>
                <c:pt idx="10">
                  <c:v>35.356000000000002</c:v>
                </c:pt>
                <c:pt idx="11">
                  <c:v>39.348999999999997</c:v>
                </c:pt>
                <c:pt idx="12">
                  <c:v>43.692999999999998</c:v>
                </c:pt>
                <c:pt idx="13">
                  <c:v>46.222999999999999</c:v>
                </c:pt>
                <c:pt idx="14">
                  <c:v>49.036999999999999</c:v>
                </c:pt>
                <c:pt idx="15">
                  <c:v>54.215000000000003</c:v>
                </c:pt>
                <c:pt idx="16">
                  <c:v>57.438000000000002</c:v>
                </c:pt>
                <c:pt idx="17">
                  <c:v>60.959000000000003</c:v>
                </c:pt>
                <c:pt idx="18">
                  <c:v>64.320999999999998</c:v>
                </c:pt>
                <c:pt idx="19">
                  <c:v>69.167000000000002</c:v>
                </c:pt>
                <c:pt idx="20">
                  <c:v>74.311999999999998</c:v>
                </c:pt>
                <c:pt idx="21">
                  <c:v>76.864999999999995</c:v>
                </c:pt>
                <c:pt idx="22">
                  <c:v>80.177000000000007</c:v>
                </c:pt>
                <c:pt idx="23">
                  <c:v>85.608999999999995</c:v>
                </c:pt>
                <c:pt idx="24">
                  <c:v>90.570999999999998</c:v>
                </c:pt>
                <c:pt idx="25">
                  <c:v>93.885000000000005</c:v>
                </c:pt>
                <c:pt idx="26">
                  <c:v>96.885000000000005</c:v>
                </c:pt>
                <c:pt idx="27">
                  <c:v>102.52</c:v>
                </c:pt>
                <c:pt idx="28">
                  <c:v>107.63</c:v>
                </c:pt>
                <c:pt idx="29">
                  <c:v>111.21</c:v>
                </c:pt>
                <c:pt idx="30">
                  <c:v>115.32</c:v>
                </c:pt>
                <c:pt idx="31">
                  <c:v>120.1</c:v>
                </c:pt>
                <c:pt idx="32">
                  <c:v>126.33</c:v>
                </c:pt>
                <c:pt idx="33">
                  <c:v>130.01</c:v>
                </c:pt>
                <c:pt idx="34">
                  <c:v>132.84</c:v>
                </c:pt>
                <c:pt idx="35">
                  <c:v>138.5</c:v>
                </c:pt>
                <c:pt idx="36">
                  <c:v>145.26</c:v>
                </c:pt>
                <c:pt idx="37">
                  <c:v>148.37</c:v>
                </c:pt>
                <c:pt idx="38">
                  <c:v>152.4</c:v>
                </c:pt>
                <c:pt idx="39">
                  <c:v>158.21</c:v>
                </c:pt>
                <c:pt idx="40">
                  <c:v>165.11</c:v>
                </c:pt>
                <c:pt idx="41">
                  <c:v>169.51</c:v>
                </c:pt>
                <c:pt idx="42">
                  <c:v>172.99</c:v>
                </c:pt>
                <c:pt idx="43">
                  <c:v>179</c:v>
                </c:pt>
                <c:pt idx="44">
                  <c:v>185.14</c:v>
                </c:pt>
                <c:pt idx="45">
                  <c:v>189.93</c:v>
                </c:pt>
                <c:pt idx="46">
                  <c:v>193.12</c:v>
                </c:pt>
                <c:pt idx="47">
                  <c:v>198.62</c:v>
                </c:pt>
                <c:pt idx="48">
                  <c:v>205.8</c:v>
                </c:pt>
                <c:pt idx="49">
                  <c:v>209.75</c:v>
                </c:pt>
                <c:pt idx="50">
                  <c:v>214.25</c:v>
                </c:pt>
                <c:pt idx="51">
                  <c:v>221.04</c:v>
                </c:pt>
                <c:pt idx="52">
                  <c:v>227.21</c:v>
                </c:pt>
                <c:pt idx="53">
                  <c:v>232.16</c:v>
                </c:pt>
                <c:pt idx="54">
                  <c:v>235.9</c:v>
                </c:pt>
                <c:pt idx="55">
                  <c:v>241.98</c:v>
                </c:pt>
                <c:pt idx="56">
                  <c:v>249.22</c:v>
                </c:pt>
                <c:pt idx="57">
                  <c:v>253.34</c:v>
                </c:pt>
                <c:pt idx="58">
                  <c:v>257.3</c:v>
                </c:pt>
                <c:pt idx="59">
                  <c:v>264.10000000000002</c:v>
                </c:pt>
                <c:pt idx="60">
                  <c:v>270.98</c:v>
                </c:pt>
                <c:pt idx="61">
                  <c:v>273.93</c:v>
                </c:pt>
                <c:pt idx="62">
                  <c:v>279.31</c:v>
                </c:pt>
                <c:pt idx="63">
                  <c:v>286.98</c:v>
                </c:pt>
                <c:pt idx="64">
                  <c:v>292.64</c:v>
                </c:pt>
                <c:pt idx="65">
                  <c:v>297.63</c:v>
                </c:pt>
                <c:pt idx="66">
                  <c:v>301.89</c:v>
                </c:pt>
                <c:pt idx="67">
                  <c:v>309.06</c:v>
                </c:pt>
                <c:pt idx="68">
                  <c:v>315.26</c:v>
                </c:pt>
                <c:pt idx="69">
                  <c:v>319.86</c:v>
                </c:pt>
                <c:pt idx="70">
                  <c:v>323.99</c:v>
                </c:pt>
                <c:pt idx="71">
                  <c:v>330.38</c:v>
                </c:pt>
                <c:pt idx="72">
                  <c:v>337.9</c:v>
                </c:pt>
                <c:pt idx="73">
                  <c:v>342</c:v>
                </c:pt>
                <c:pt idx="74">
                  <c:v>346.23</c:v>
                </c:pt>
                <c:pt idx="75">
                  <c:v>352.96</c:v>
                </c:pt>
                <c:pt idx="76">
                  <c:v>359.51</c:v>
                </c:pt>
                <c:pt idx="77">
                  <c:v>364.62</c:v>
                </c:pt>
                <c:pt idx="78">
                  <c:v>369.92</c:v>
                </c:pt>
                <c:pt idx="79">
                  <c:v>376.64</c:v>
                </c:pt>
                <c:pt idx="80">
                  <c:v>382.75</c:v>
                </c:pt>
              </c:numCache>
            </c:numRef>
          </c:yVal>
          <c:smooth val="1"/>
        </c:ser>
        <c:ser>
          <c:idx val="9"/>
          <c:order val="9"/>
          <c:tx>
            <c:v>110 000 (5%)</c:v>
          </c:tx>
          <c:spPr>
            <a:ln w="19050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80000"/>
                </a:schemeClr>
              </a:solidFill>
              <a:ln w="9525">
                <a:solidFill>
                  <a:schemeClr val="accent2">
                    <a:lumMod val="80000"/>
                  </a:schemeClr>
                </a:solidFill>
              </a:ln>
              <a:effectLst/>
            </c:spPr>
          </c:marker>
          <c:xVal>
            <c:numRef>
              <c:f>'F5%'!$K$4:$K$84</c:f>
              <c:numCache>
                <c:formatCode>0.00E+00</c:formatCode>
                <c:ptCount val="81"/>
                <c:pt idx="0" formatCode="General">
                  <c:v>0</c:v>
                </c:pt>
                <c:pt idx="1">
                  <c:v>9.1093000000000007E-3</c:v>
                </c:pt>
                <c:pt idx="2">
                  <c:v>2.7004E-2</c:v>
                </c:pt>
                <c:pt idx="3">
                  <c:v>6.0776999999999998E-2</c:v>
                </c:pt>
                <c:pt idx="4" formatCode="General">
                  <c:v>0.10728</c:v>
                </c:pt>
                <c:pt idx="5" formatCode="General">
                  <c:v>0.12518000000000001</c:v>
                </c:pt>
                <c:pt idx="6" formatCode="General">
                  <c:v>0.14369999999999999</c:v>
                </c:pt>
                <c:pt idx="7" formatCode="General">
                  <c:v>0.17265</c:v>
                </c:pt>
                <c:pt idx="8" formatCode="General">
                  <c:v>0.20321</c:v>
                </c:pt>
                <c:pt idx="9" formatCode="General">
                  <c:v>0.22439000000000001</c:v>
                </c:pt>
                <c:pt idx="10" formatCode="General">
                  <c:v>0.24632999999999999</c:v>
                </c:pt>
                <c:pt idx="11" formatCode="General">
                  <c:v>0.28040999999999999</c:v>
                </c:pt>
                <c:pt idx="12" formatCode="General">
                  <c:v>0.31614999999999999</c:v>
                </c:pt>
                <c:pt idx="13" formatCode="General">
                  <c:v>0.34068999999999999</c:v>
                </c:pt>
                <c:pt idx="14" formatCode="General">
                  <c:v>0.36575999999999997</c:v>
                </c:pt>
                <c:pt idx="15" formatCode="General">
                  <c:v>0.4047</c:v>
                </c:pt>
                <c:pt idx="16" formatCode="General">
                  <c:v>0.44481999999999999</c:v>
                </c:pt>
                <c:pt idx="17" formatCode="General">
                  <c:v>0.4723</c:v>
                </c:pt>
                <c:pt idx="18" formatCode="General">
                  <c:v>0.50055000000000005</c:v>
                </c:pt>
                <c:pt idx="19" formatCode="General">
                  <c:v>0.54374</c:v>
                </c:pt>
                <c:pt idx="20" formatCode="General">
                  <c:v>0.58819999999999995</c:v>
                </c:pt>
                <c:pt idx="21" formatCode="General">
                  <c:v>0.61856999999999995</c:v>
                </c:pt>
                <c:pt idx="22" formatCode="General">
                  <c:v>0.64844000000000002</c:v>
                </c:pt>
                <c:pt idx="23" formatCode="General">
                  <c:v>0.69555</c:v>
                </c:pt>
                <c:pt idx="24" formatCode="General">
                  <c:v>0.74460000000000004</c:v>
                </c:pt>
                <c:pt idx="25" formatCode="General">
                  <c:v>0.77807999999999999</c:v>
                </c:pt>
                <c:pt idx="26" formatCode="General">
                  <c:v>0.81174000000000002</c:v>
                </c:pt>
                <c:pt idx="27" formatCode="General">
                  <c:v>0.86265999999999998</c:v>
                </c:pt>
                <c:pt idx="28" formatCode="General">
                  <c:v>0.91498000000000002</c:v>
                </c:pt>
                <c:pt idx="29" formatCode="General">
                  <c:v>0.95062000000000002</c:v>
                </c:pt>
                <c:pt idx="30" formatCode="General">
                  <c:v>0.98678999999999994</c:v>
                </c:pt>
                <c:pt idx="31" formatCode="General">
                  <c:v>1.0419</c:v>
                </c:pt>
                <c:pt idx="32" formatCode="General">
                  <c:v>1.0982000000000001</c:v>
                </c:pt>
                <c:pt idx="33" formatCode="General">
                  <c:v>1.1364000000000001</c:v>
                </c:pt>
                <c:pt idx="34" formatCode="General">
                  <c:v>1.175</c:v>
                </c:pt>
                <c:pt idx="35" formatCode="General">
                  <c:v>1.2334000000000001</c:v>
                </c:pt>
                <c:pt idx="36" formatCode="General">
                  <c:v>1.2932999999999999</c:v>
                </c:pt>
                <c:pt idx="37" formatCode="General">
                  <c:v>1.3334999999999999</c:v>
                </c:pt>
                <c:pt idx="38" formatCode="General">
                  <c:v>1.3742000000000001</c:v>
                </c:pt>
                <c:pt idx="39" formatCode="General">
                  <c:v>1.4361999999999999</c:v>
                </c:pt>
                <c:pt idx="40" formatCode="General">
                  <c:v>1.4994000000000001</c:v>
                </c:pt>
                <c:pt idx="41" formatCode="General">
                  <c:v>1.5421</c:v>
                </c:pt>
                <c:pt idx="42" formatCode="General">
                  <c:v>1.5851999999999999</c:v>
                </c:pt>
                <c:pt idx="43" formatCode="General">
                  <c:v>1.6504000000000001</c:v>
                </c:pt>
                <c:pt idx="44" formatCode="General">
                  <c:v>1.7169000000000001</c:v>
                </c:pt>
                <c:pt idx="45" formatCode="General">
                  <c:v>1.7616000000000001</c:v>
                </c:pt>
                <c:pt idx="46" formatCode="General">
                  <c:v>1.8068</c:v>
                </c:pt>
                <c:pt idx="47" formatCode="General">
                  <c:v>1.8753</c:v>
                </c:pt>
                <c:pt idx="48" formatCode="General">
                  <c:v>1.9447000000000001</c:v>
                </c:pt>
                <c:pt idx="49" formatCode="General">
                  <c:v>1.9913000000000001</c:v>
                </c:pt>
                <c:pt idx="50" formatCode="General">
                  <c:v>2.0383</c:v>
                </c:pt>
                <c:pt idx="51" formatCode="General">
                  <c:v>2.1095999999999999</c:v>
                </c:pt>
                <c:pt idx="52" formatCode="General">
                  <c:v>2.1821999999999999</c:v>
                </c:pt>
                <c:pt idx="53" formatCode="General">
                  <c:v>2.2311000000000001</c:v>
                </c:pt>
                <c:pt idx="54" formatCode="General">
                  <c:v>2.2804000000000002</c:v>
                </c:pt>
                <c:pt idx="55" formatCode="General">
                  <c:v>2.3546999999999998</c:v>
                </c:pt>
                <c:pt idx="56" formatCode="General">
                  <c:v>2.4298999999999999</c:v>
                </c:pt>
                <c:pt idx="57" formatCode="General">
                  <c:v>2.4807000000000001</c:v>
                </c:pt>
                <c:pt idx="58" formatCode="General">
                  <c:v>2.532</c:v>
                </c:pt>
                <c:pt idx="59" formatCode="General">
                  <c:v>2.6097999999999999</c:v>
                </c:pt>
                <c:pt idx="60" formatCode="General">
                  <c:v>2.6884999999999999</c:v>
                </c:pt>
                <c:pt idx="61" formatCode="General">
                  <c:v>2.7408000000000001</c:v>
                </c:pt>
                <c:pt idx="62" formatCode="General">
                  <c:v>2.7936999999999999</c:v>
                </c:pt>
                <c:pt idx="63" formatCode="General">
                  <c:v>2.8740999999999999</c:v>
                </c:pt>
                <c:pt idx="64" formatCode="General">
                  <c:v>2.9550999999999998</c:v>
                </c:pt>
                <c:pt idx="65" formatCode="General">
                  <c:v>3.0097</c:v>
                </c:pt>
                <c:pt idx="66" formatCode="General">
                  <c:v>3.0647000000000002</c:v>
                </c:pt>
                <c:pt idx="67" formatCode="General">
                  <c:v>3.1482000000000001</c:v>
                </c:pt>
                <c:pt idx="68" formatCode="General">
                  <c:v>3.2324999999999999</c:v>
                </c:pt>
                <c:pt idx="69" formatCode="General">
                  <c:v>3.2892000000000001</c:v>
                </c:pt>
                <c:pt idx="70" formatCode="General">
                  <c:v>3.3464999999999998</c:v>
                </c:pt>
                <c:pt idx="71" formatCode="General">
                  <c:v>3.4331</c:v>
                </c:pt>
                <c:pt idx="72" formatCode="General">
                  <c:v>3.5207000000000002</c:v>
                </c:pt>
                <c:pt idx="73" formatCode="General">
                  <c:v>3.5796000000000001</c:v>
                </c:pt>
                <c:pt idx="74" formatCode="General">
                  <c:v>3.6385999999999998</c:v>
                </c:pt>
                <c:pt idx="75" formatCode="General">
                  <c:v>3.7273999999999998</c:v>
                </c:pt>
                <c:pt idx="76" formatCode="General">
                  <c:v>3.8178000000000001</c:v>
                </c:pt>
                <c:pt idx="77" formatCode="General">
                  <c:v>3.8792</c:v>
                </c:pt>
                <c:pt idx="78" formatCode="General">
                  <c:v>3.9411</c:v>
                </c:pt>
                <c:pt idx="79" formatCode="General">
                  <c:v>4.0342000000000002</c:v>
                </c:pt>
                <c:pt idx="80" formatCode="General">
                  <c:v>4.1283000000000003</c:v>
                </c:pt>
              </c:numCache>
            </c:numRef>
          </c:xVal>
          <c:yVal>
            <c:numRef>
              <c:f>'F5%'!$L$4:$L$84</c:f>
              <c:numCache>
                <c:formatCode>General</c:formatCode>
                <c:ptCount val="81"/>
                <c:pt idx="0">
                  <c:v>0</c:v>
                </c:pt>
                <c:pt idx="1">
                  <c:v>3.7423000000000002</c:v>
                </c:pt>
                <c:pt idx="2">
                  <c:v>6.8093000000000004</c:v>
                </c:pt>
                <c:pt idx="3">
                  <c:v>12.292</c:v>
                </c:pt>
                <c:pt idx="4">
                  <c:v>17.931999999999999</c:v>
                </c:pt>
                <c:pt idx="5">
                  <c:v>20.89</c:v>
                </c:pt>
                <c:pt idx="6">
                  <c:v>22.58</c:v>
                </c:pt>
                <c:pt idx="7">
                  <c:v>25.844999999999999</c:v>
                </c:pt>
                <c:pt idx="8">
                  <c:v>29.989000000000001</c:v>
                </c:pt>
                <c:pt idx="9">
                  <c:v>31.702999999999999</c:v>
                </c:pt>
                <c:pt idx="10">
                  <c:v>35.311</c:v>
                </c:pt>
                <c:pt idx="11">
                  <c:v>38.808</c:v>
                </c:pt>
                <c:pt idx="12">
                  <c:v>43.506</c:v>
                </c:pt>
                <c:pt idx="13">
                  <c:v>46.015999999999998</c:v>
                </c:pt>
                <c:pt idx="14">
                  <c:v>48.801000000000002</c:v>
                </c:pt>
                <c:pt idx="15">
                  <c:v>53.805</c:v>
                </c:pt>
                <c:pt idx="16">
                  <c:v>57.351999999999997</c:v>
                </c:pt>
                <c:pt idx="17">
                  <c:v>60.73</c:v>
                </c:pt>
                <c:pt idx="18">
                  <c:v>63.796999999999997</c:v>
                </c:pt>
                <c:pt idx="19">
                  <c:v>68.935000000000002</c:v>
                </c:pt>
                <c:pt idx="20">
                  <c:v>73.918999999999997</c:v>
                </c:pt>
                <c:pt idx="21">
                  <c:v>76.64</c:v>
                </c:pt>
                <c:pt idx="22">
                  <c:v>79.263000000000005</c:v>
                </c:pt>
                <c:pt idx="23">
                  <c:v>85.471000000000004</c:v>
                </c:pt>
                <c:pt idx="24">
                  <c:v>90.591999999999999</c:v>
                </c:pt>
                <c:pt idx="25">
                  <c:v>93.536000000000001</c:v>
                </c:pt>
                <c:pt idx="26">
                  <c:v>96.725999999999999</c:v>
                </c:pt>
                <c:pt idx="27">
                  <c:v>102.19</c:v>
                </c:pt>
                <c:pt idx="28">
                  <c:v>107.22</c:v>
                </c:pt>
                <c:pt idx="29">
                  <c:v>111.02</c:v>
                </c:pt>
                <c:pt idx="30">
                  <c:v>115.13</c:v>
                </c:pt>
                <c:pt idx="31">
                  <c:v>120.03</c:v>
                </c:pt>
                <c:pt idx="32">
                  <c:v>126.11</c:v>
                </c:pt>
                <c:pt idx="33">
                  <c:v>129.79</c:v>
                </c:pt>
                <c:pt idx="34">
                  <c:v>132.61000000000001</c:v>
                </c:pt>
                <c:pt idx="35">
                  <c:v>138.47</c:v>
                </c:pt>
                <c:pt idx="36">
                  <c:v>145.01</c:v>
                </c:pt>
                <c:pt idx="37">
                  <c:v>148.29</c:v>
                </c:pt>
                <c:pt idx="38">
                  <c:v>152.44999999999999</c:v>
                </c:pt>
                <c:pt idx="39">
                  <c:v>158.08000000000001</c:v>
                </c:pt>
                <c:pt idx="40">
                  <c:v>164.98</c:v>
                </c:pt>
                <c:pt idx="41">
                  <c:v>169.36</c:v>
                </c:pt>
                <c:pt idx="42">
                  <c:v>173.21</c:v>
                </c:pt>
                <c:pt idx="43">
                  <c:v>178.9</c:v>
                </c:pt>
                <c:pt idx="44">
                  <c:v>184.97</c:v>
                </c:pt>
                <c:pt idx="45">
                  <c:v>189.99</c:v>
                </c:pt>
                <c:pt idx="46">
                  <c:v>193.97</c:v>
                </c:pt>
                <c:pt idx="47">
                  <c:v>198.77</c:v>
                </c:pt>
                <c:pt idx="48">
                  <c:v>206.28</c:v>
                </c:pt>
                <c:pt idx="49">
                  <c:v>209.94</c:v>
                </c:pt>
                <c:pt idx="50">
                  <c:v>214.69</c:v>
                </c:pt>
                <c:pt idx="51">
                  <c:v>221.41</c:v>
                </c:pt>
                <c:pt idx="52">
                  <c:v>227.71</c:v>
                </c:pt>
                <c:pt idx="53">
                  <c:v>232.4</c:v>
                </c:pt>
                <c:pt idx="54">
                  <c:v>236.25</c:v>
                </c:pt>
                <c:pt idx="55">
                  <c:v>242.56</c:v>
                </c:pt>
                <c:pt idx="56">
                  <c:v>248.93</c:v>
                </c:pt>
                <c:pt idx="57">
                  <c:v>254.03</c:v>
                </c:pt>
                <c:pt idx="58">
                  <c:v>258.27</c:v>
                </c:pt>
                <c:pt idx="59">
                  <c:v>264.86</c:v>
                </c:pt>
                <c:pt idx="60">
                  <c:v>270.92</c:v>
                </c:pt>
                <c:pt idx="61">
                  <c:v>275.19</c:v>
                </c:pt>
                <c:pt idx="62">
                  <c:v>280.45</c:v>
                </c:pt>
                <c:pt idx="63">
                  <c:v>287.69</c:v>
                </c:pt>
                <c:pt idx="64">
                  <c:v>293.97000000000003</c:v>
                </c:pt>
                <c:pt idx="65">
                  <c:v>298.36</c:v>
                </c:pt>
                <c:pt idx="66">
                  <c:v>302.73</c:v>
                </c:pt>
                <c:pt idx="67">
                  <c:v>309.85000000000002</c:v>
                </c:pt>
                <c:pt idx="68">
                  <c:v>315.88</c:v>
                </c:pt>
                <c:pt idx="69">
                  <c:v>321.26</c:v>
                </c:pt>
                <c:pt idx="70">
                  <c:v>325.36</c:v>
                </c:pt>
                <c:pt idx="71">
                  <c:v>331.43</c:v>
                </c:pt>
                <c:pt idx="72">
                  <c:v>339.08</c:v>
                </c:pt>
                <c:pt idx="73">
                  <c:v>344</c:v>
                </c:pt>
                <c:pt idx="74">
                  <c:v>347.05</c:v>
                </c:pt>
                <c:pt idx="75">
                  <c:v>353.85</c:v>
                </c:pt>
                <c:pt idx="76">
                  <c:v>361.33</c:v>
                </c:pt>
                <c:pt idx="77">
                  <c:v>367.73</c:v>
                </c:pt>
                <c:pt idx="78">
                  <c:v>371.67</c:v>
                </c:pt>
                <c:pt idx="79">
                  <c:v>377.7</c:v>
                </c:pt>
                <c:pt idx="80">
                  <c:v>384.31</c:v>
                </c:pt>
              </c:numCache>
            </c:numRef>
          </c:yVal>
          <c:smooth val="1"/>
        </c:ser>
        <c:ser>
          <c:idx val="10"/>
          <c:order val="10"/>
          <c:tx>
            <c:v>110 000 (10%)</c:v>
          </c:tx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>
                  <a:lumMod val="80000"/>
                </a:schemeClr>
              </a:solidFill>
              <a:ln w="9525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xVal>
            <c:numRef>
              <c:f>'f 10%'!$K$4:$K$102</c:f>
              <c:numCache>
                <c:formatCode>0.00E+00</c:formatCode>
                <c:ptCount val="99"/>
                <c:pt idx="1">
                  <c:v>6.0312999999999999E-3</c:v>
                </c:pt>
                <c:pt idx="2">
                  <c:v>1.6469999999999999E-2</c:v>
                </c:pt>
                <c:pt idx="3">
                  <c:v>3.1059E-2</c:v>
                </c:pt>
                <c:pt idx="4">
                  <c:v>5.0902000000000003E-2</c:v>
                </c:pt>
                <c:pt idx="5">
                  <c:v>8.7611999999999995E-2</c:v>
                </c:pt>
                <c:pt idx="6" formatCode="General">
                  <c:v>0.11323999999999999</c:v>
                </c:pt>
                <c:pt idx="7" formatCode="General">
                  <c:v>0.11318</c:v>
                </c:pt>
                <c:pt idx="8" formatCode="General">
                  <c:v>0.11316</c:v>
                </c:pt>
                <c:pt idx="9" formatCode="General">
                  <c:v>0.11307</c:v>
                </c:pt>
                <c:pt idx="10" formatCode="General">
                  <c:v>0.11311</c:v>
                </c:pt>
                <c:pt idx="11" formatCode="General">
                  <c:v>0.11312999999999999</c:v>
                </c:pt>
                <c:pt idx="12" formatCode="General">
                  <c:v>0.11314</c:v>
                </c:pt>
                <c:pt idx="13" formatCode="General">
                  <c:v>0.11312999999999999</c:v>
                </c:pt>
                <c:pt idx="19" formatCode="General">
                  <c:v>0.13306999999999999</c:v>
                </c:pt>
                <c:pt idx="20" formatCode="General">
                  <c:v>0.15357000000000001</c:v>
                </c:pt>
                <c:pt idx="21" formatCode="General">
                  <c:v>0.18554999999999999</c:v>
                </c:pt>
                <c:pt idx="22" formatCode="General">
                  <c:v>0.22020000000000001</c:v>
                </c:pt>
                <c:pt idx="23" formatCode="General">
                  <c:v>0.24715000000000001</c:v>
                </c:pt>
                <c:pt idx="24" formatCode="General">
                  <c:v>0.2727</c:v>
                </c:pt>
                <c:pt idx="25" formatCode="General">
                  <c:v>0.31197999999999998</c:v>
                </c:pt>
                <c:pt idx="26" formatCode="General">
                  <c:v>0.35304000000000002</c:v>
                </c:pt>
                <c:pt idx="27" formatCode="General">
                  <c:v>0.38331999999999999</c:v>
                </c:pt>
                <c:pt idx="28" formatCode="General">
                  <c:v>0.41304000000000002</c:v>
                </c:pt>
                <c:pt idx="29" formatCode="General">
                  <c:v>0.45843</c:v>
                </c:pt>
                <c:pt idx="30" formatCode="General">
                  <c:v>0.50519000000000003</c:v>
                </c:pt>
                <c:pt idx="31" formatCode="General">
                  <c:v>0.53796999999999995</c:v>
                </c:pt>
                <c:pt idx="32" formatCode="General">
                  <c:v>0.57103000000000004</c:v>
                </c:pt>
                <c:pt idx="33" formatCode="General">
                  <c:v>0.62214000000000003</c:v>
                </c:pt>
                <c:pt idx="34" formatCode="General">
                  <c:v>0.67510000000000003</c:v>
                </c:pt>
                <c:pt idx="35" formatCode="General">
                  <c:v>0.71258999999999995</c:v>
                </c:pt>
                <c:pt idx="36" formatCode="General">
                  <c:v>0.74958999999999998</c:v>
                </c:pt>
                <c:pt idx="37" formatCode="General">
                  <c:v>0.80567</c:v>
                </c:pt>
                <c:pt idx="38" formatCode="General">
                  <c:v>0.86362000000000005</c:v>
                </c:pt>
                <c:pt idx="39" formatCode="General">
                  <c:v>0.90376999999999996</c:v>
                </c:pt>
                <c:pt idx="40" formatCode="General">
                  <c:v>0.94430000000000003</c:v>
                </c:pt>
                <c:pt idx="41" formatCode="General">
                  <c:v>1.0062</c:v>
                </c:pt>
                <c:pt idx="42" formatCode="General">
                  <c:v>1.0697000000000001</c:v>
                </c:pt>
                <c:pt idx="43" formatCode="General">
                  <c:v>1.1128</c:v>
                </c:pt>
                <c:pt idx="44" formatCode="General">
                  <c:v>1.1564000000000001</c:v>
                </c:pt>
                <c:pt idx="45" formatCode="General">
                  <c:v>1.2225999999999999</c:v>
                </c:pt>
                <c:pt idx="46" formatCode="General">
                  <c:v>1.2903</c:v>
                </c:pt>
                <c:pt idx="47" formatCode="General">
                  <c:v>1.3362000000000001</c:v>
                </c:pt>
                <c:pt idx="48" formatCode="General">
                  <c:v>1.3833</c:v>
                </c:pt>
                <c:pt idx="49" formatCode="General">
                  <c:v>1.4554</c:v>
                </c:pt>
                <c:pt idx="50" formatCode="General">
                  <c:v>1.5293000000000001</c:v>
                </c:pt>
                <c:pt idx="51" formatCode="General">
                  <c:v>1.5792999999999999</c:v>
                </c:pt>
                <c:pt idx="52" formatCode="General">
                  <c:v>1.6302000000000001</c:v>
                </c:pt>
                <c:pt idx="53" formatCode="General">
                  <c:v>1.7075</c:v>
                </c:pt>
                <c:pt idx="54" formatCode="General">
                  <c:v>1.7856000000000001</c:v>
                </c:pt>
                <c:pt idx="55" formatCode="General">
                  <c:v>1.8382000000000001</c:v>
                </c:pt>
                <c:pt idx="56" formatCode="General">
                  <c:v>1.8915999999999999</c:v>
                </c:pt>
                <c:pt idx="57" formatCode="General">
                  <c:v>1.9724999999999999</c:v>
                </c:pt>
                <c:pt idx="58" formatCode="General">
                  <c:v>2.0550999999999999</c:v>
                </c:pt>
                <c:pt idx="59" formatCode="General">
                  <c:v>2.1107999999999998</c:v>
                </c:pt>
                <c:pt idx="60" formatCode="General">
                  <c:v>2.1667999999999998</c:v>
                </c:pt>
                <c:pt idx="61" formatCode="General">
                  <c:v>2.2509999999999999</c:v>
                </c:pt>
                <c:pt idx="62" formatCode="General">
                  <c:v>2.3369</c:v>
                </c:pt>
                <c:pt idx="63" formatCode="General">
                  <c:v>2.3946000000000001</c:v>
                </c:pt>
                <c:pt idx="64" formatCode="General">
                  <c:v>2.4529999999999998</c:v>
                </c:pt>
                <c:pt idx="65" formatCode="General">
                  <c:v>2.5417999999999998</c:v>
                </c:pt>
                <c:pt idx="66" formatCode="General">
                  <c:v>2.6328</c:v>
                </c:pt>
                <c:pt idx="67" formatCode="General">
                  <c:v>2.6943999999999999</c:v>
                </c:pt>
                <c:pt idx="68" formatCode="General">
                  <c:v>2.7565</c:v>
                </c:pt>
                <c:pt idx="69" formatCode="General">
                  <c:v>2.85</c:v>
                </c:pt>
                <c:pt idx="70" formatCode="General">
                  <c:v>2.9445000000000001</c:v>
                </c:pt>
                <c:pt idx="71" formatCode="General">
                  <c:v>3.0076999999999998</c:v>
                </c:pt>
                <c:pt idx="72" formatCode="General">
                  <c:v>3.0712999999999999</c:v>
                </c:pt>
                <c:pt idx="73" formatCode="General">
                  <c:v>3.169</c:v>
                </c:pt>
                <c:pt idx="74" formatCode="General">
                  <c:v>3.2686999999999999</c:v>
                </c:pt>
                <c:pt idx="75" formatCode="General">
                  <c:v>3.3361000000000001</c:v>
                </c:pt>
                <c:pt idx="76" formatCode="General">
                  <c:v>3.4039000000000001</c:v>
                </c:pt>
                <c:pt idx="77" formatCode="General">
                  <c:v>3.5066000000000002</c:v>
                </c:pt>
                <c:pt idx="78" formatCode="General">
                  <c:v>3.6107999999999998</c:v>
                </c:pt>
                <c:pt idx="79" formatCode="General">
                  <c:v>3.681</c:v>
                </c:pt>
                <c:pt idx="80" formatCode="General">
                  <c:v>3.7515000000000001</c:v>
                </c:pt>
                <c:pt idx="81" formatCode="General">
                  <c:v>3.8580000000000001</c:v>
                </c:pt>
                <c:pt idx="82" formatCode="General">
                  <c:v>3.9658000000000002</c:v>
                </c:pt>
                <c:pt idx="83" formatCode="General">
                  <c:v>4.0381</c:v>
                </c:pt>
                <c:pt idx="84" formatCode="General">
                  <c:v>4.1106999999999996</c:v>
                </c:pt>
                <c:pt idx="85" formatCode="General">
                  <c:v>4.2202000000000002</c:v>
                </c:pt>
                <c:pt idx="86" formatCode="General">
                  <c:v>4.3303000000000003</c:v>
                </c:pt>
                <c:pt idx="87" formatCode="General">
                  <c:v>4.4042000000000003</c:v>
                </c:pt>
                <c:pt idx="88" formatCode="General">
                  <c:v>4.4790999999999999</c:v>
                </c:pt>
                <c:pt idx="89" formatCode="General">
                  <c:v>4.5918000000000001</c:v>
                </c:pt>
                <c:pt idx="90" formatCode="General">
                  <c:v>4.7049000000000003</c:v>
                </c:pt>
                <c:pt idx="91" formatCode="General">
                  <c:v>4.7815000000000003</c:v>
                </c:pt>
                <c:pt idx="92" formatCode="General">
                  <c:v>4.8596000000000004</c:v>
                </c:pt>
                <c:pt idx="93" formatCode="General">
                  <c:v>4.9781000000000004</c:v>
                </c:pt>
                <c:pt idx="94" formatCode="General">
                  <c:v>5.0979999999999999</c:v>
                </c:pt>
                <c:pt idx="95" formatCode="General">
                  <c:v>5.1788999999999996</c:v>
                </c:pt>
                <c:pt idx="96" formatCode="General">
                  <c:v>5.2602000000000002</c:v>
                </c:pt>
                <c:pt idx="97" formatCode="General">
                  <c:v>5.3830999999999998</c:v>
                </c:pt>
                <c:pt idx="98" formatCode="General">
                  <c:v>5.5063000000000004</c:v>
                </c:pt>
              </c:numCache>
            </c:numRef>
          </c:xVal>
          <c:yVal>
            <c:numRef>
              <c:f>'f 10%'!$L$4:$L$102</c:f>
              <c:numCache>
                <c:formatCode>General</c:formatCode>
                <c:ptCount val="99"/>
                <c:pt idx="0">
                  <c:v>0</c:v>
                </c:pt>
                <c:pt idx="1">
                  <c:v>2.6614</c:v>
                </c:pt>
                <c:pt idx="2">
                  <c:v>4.5277000000000003</c:v>
                </c:pt>
                <c:pt idx="3">
                  <c:v>6.7336</c:v>
                </c:pt>
                <c:pt idx="4">
                  <c:v>9.1560000000000006</c:v>
                </c:pt>
                <c:pt idx="5">
                  <c:v>13.98</c:v>
                </c:pt>
                <c:pt idx="6">
                  <c:v>15.994999999999999</c:v>
                </c:pt>
                <c:pt idx="8">
                  <c:v>15.824999999999999</c:v>
                </c:pt>
                <c:pt idx="19">
                  <c:v>18.170000000000002</c:v>
                </c:pt>
                <c:pt idx="20">
                  <c:v>20.515999999999998</c:v>
                </c:pt>
                <c:pt idx="21">
                  <c:v>24.308</c:v>
                </c:pt>
                <c:pt idx="22">
                  <c:v>29.26</c:v>
                </c:pt>
                <c:pt idx="23">
                  <c:v>30.257000000000001</c:v>
                </c:pt>
                <c:pt idx="24">
                  <c:v>32.481000000000002</c:v>
                </c:pt>
                <c:pt idx="25">
                  <c:v>36.533000000000001</c:v>
                </c:pt>
                <c:pt idx="26">
                  <c:v>41.652000000000001</c:v>
                </c:pt>
                <c:pt idx="27">
                  <c:v>42.677</c:v>
                </c:pt>
                <c:pt idx="28">
                  <c:v>45.832000000000001</c:v>
                </c:pt>
                <c:pt idx="29">
                  <c:v>49.622999999999998</c:v>
                </c:pt>
                <c:pt idx="30">
                  <c:v>53.497999999999998</c:v>
                </c:pt>
                <c:pt idx="31">
                  <c:v>55.228999999999999</c:v>
                </c:pt>
                <c:pt idx="32">
                  <c:v>58.723999999999997</c:v>
                </c:pt>
                <c:pt idx="33">
                  <c:v>63.225000000000001</c:v>
                </c:pt>
                <c:pt idx="34">
                  <c:v>69.299000000000007</c:v>
                </c:pt>
                <c:pt idx="35">
                  <c:v>71.137</c:v>
                </c:pt>
                <c:pt idx="36">
                  <c:v>73.581999999999994</c:v>
                </c:pt>
                <c:pt idx="37">
                  <c:v>78.230999999999995</c:v>
                </c:pt>
                <c:pt idx="38">
                  <c:v>84.063999999999993</c:v>
                </c:pt>
                <c:pt idx="39">
                  <c:v>86.204999999999998</c:v>
                </c:pt>
                <c:pt idx="40">
                  <c:v>89.019000000000005</c:v>
                </c:pt>
                <c:pt idx="41">
                  <c:v>94.176000000000002</c:v>
                </c:pt>
                <c:pt idx="42">
                  <c:v>98.631</c:v>
                </c:pt>
                <c:pt idx="43">
                  <c:v>102.12</c:v>
                </c:pt>
                <c:pt idx="44">
                  <c:v>104.44</c:v>
                </c:pt>
                <c:pt idx="45">
                  <c:v>110.16</c:v>
                </c:pt>
                <c:pt idx="46">
                  <c:v>115.9</c:v>
                </c:pt>
                <c:pt idx="47">
                  <c:v>119.05</c:v>
                </c:pt>
                <c:pt idx="48">
                  <c:v>124.02</c:v>
                </c:pt>
                <c:pt idx="49">
                  <c:v>128.99</c:v>
                </c:pt>
                <c:pt idx="50">
                  <c:v>132.97999999999999</c:v>
                </c:pt>
                <c:pt idx="51">
                  <c:v>136.38999999999999</c:v>
                </c:pt>
                <c:pt idx="52">
                  <c:v>140.28</c:v>
                </c:pt>
                <c:pt idx="53">
                  <c:v>144.62</c:v>
                </c:pt>
                <c:pt idx="54">
                  <c:v>150.22999999999999</c:v>
                </c:pt>
                <c:pt idx="55">
                  <c:v>153.35</c:v>
                </c:pt>
                <c:pt idx="56">
                  <c:v>157.54</c:v>
                </c:pt>
                <c:pt idx="57">
                  <c:v>162.31</c:v>
                </c:pt>
                <c:pt idx="58">
                  <c:v>168.78</c:v>
                </c:pt>
                <c:pt idx="59">
                  <c:v>171.89</c:v>
                </c:pt>
                <c:pt idx="60">
                  <c:v>174.35</c:v>
                </c:pt>
                <c:pt idx="61">
                  <c:v>179.99</c:v>
                </c:pt>
                <c:pt idx="62">
                  <c:v>184.95</c:v>
                </c:pt>
                <c:pt idx="63">
                  <c:v>188.57</c:v>
                </c:pt>
                <c:pt idx="64">
                  <c:v>192.93</c:v>
                </c:pt>
                <c:pt idx="65">
                  <c:v>198.56</c:v>
                </c:pt>
                <c:pt idx="66">
                  <c:v>205.36</c:v>
                </c:pt>
                <c:pt idx="67">
                  <c:v>209.93</c:v>
                </c:pt>
                <c:pt idx="68">
                  <c:v>212.89</c:v>
                </c:pt>
                <c:pt idx="69">
                  <c:v>219.45</c:v>
                </c:pt>
                <c:pt idx="70">
                  <c:v>226.13</c:v>
                </c:pt>
                <c:pt idx="71">
                  <c:v>230.05</c:v>
                </c:pt>
                <c:pt idx="72">
                  <c:v>234.98</c:v>
                </c:pt>
                <c:pt idx="73">
                  <c:v>240.06</c:v>
                </c:pt>
                <c:pt idx="74">
                  <c:v>246.91</c:v>
                </c:pt>
                <c:pt idx="75">
                  <c:v>251.53</c:v>
                </c:pt>
                <c:pt idx="76">
                  <c:v>254.92</c:v>
                </c:pt>
                <c:pt idx="77">
                  <c:v>260.23</c:v>
                </c:pt>
                <c:pt idx="78">
                  <c:v>267.27</c:v>
                </c:pt>
                <c:pt idx="79">
                  <c:v>271.01</c:v>
                </c:pt>
                <c:pt idx="80">
                  <c:v>274.83999999999997</c:v>
                </c:pt>
                <c:pt idx="81">
                  <c:v>281.14999999999998</c:v>
                </c:pt>
                <c:pt idx="82">
                  <c:v>286.8</c:v>
                </c:pt>
                <c:pt idx="83">
                  <c:v>291.63</c:v>
                </c:pt>
                <c:pt idx="84">
                  <c:v>294.42</c:v>
                </c:pt>
                <c:pt idx="85">
                  <c:v>300.89</c:v>
                </c:pt>
                <c:pt idx="86">
                  <c:v>305.74</c:v>
                </c:pt>
                <c:pt idx="87">
                  <c:v>310.49</c:v>
                </c:pt>
                <c:pt idx="88">
                  <c:v>316.27</c:v>
                </c:pt>
                <c:pt idx="89">
                  <c:v>321.99</c:v>
                </c:pt>
                <c:pt idx="90">
                  <c:v>326.97000000000003</c:v>
                </c:pt>
                <c:pt idx="91">
                  <c:v>332.06</c:v>
                </c:pt>
                <c:pt idx="92">
                  <c:v>337.85</c:v>
                </c:pt>
                <c:pt idx="93">
                  <c:v>344.62</c:v>
                </c:pt>
                <c:pt idx="94">
                  <c:v>351.57</c:v>
                </c:pt>
                <c:pt idx="95">
                  <c:v>355.76</c:v>
                </c:pt>
                <c:pt idx="96">
                  <c:v>359.45</c:v>
                </c:pt>
                <c:pt idx="97">
                  <c:v>365.7</c:v>
                </c:pt>
                <c:pt idx="98">
                  <c:v>371.95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496128"/>
        <c:axId val="152357880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2"/>
                <c:tx>
                  <c:strRef>
                    <c:extLst>
                      <c:ext uri="{02D57815-91ED-43cb-92C2-25804820EDAC}">
                        <c15:formulaRef>
                          <c15:sqref>'f 0%'!$Q$2</c15:sqref>
                        </c15:formulaRef>
                      </c:ext>
                    </c:extLst>
                    <c:strCache>
                      <c:ptCount val="1"/>
                      <c:pt idx="0">
                        <c:v>1 MPa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'f 0%'!$Q$5:$Q$90</c15:sqref>
                        </c15:formulaRef>
                      </c:ext>
                    </c:extLst>
                    <c:numCache>
                      <c:formatCode>0.00E+00</c:formatCode>
                      <c:ptCount val="86"/>
                      <c:pt idx="0">
                        <c:v>9.1666000000000004E-3</c:v>
                      </c:pt>
                      <c:pt idx="1">
                        <c:v>2.1971999999999998E-2</c:v>
                      </c:pt>
                      <c:pt idx="2">
                        <c:v>4.3395000000000003E-2</c:v>
                      </c:pt>
                      <c:pt idx="3">
                        <c:v>6.6621E-2</c:v>
                      </c:pt>
                      <c:pt idx="4">
                        <c:v>8.2406999999999994E-2</c:v>
                      </c:pt>
                      <c:pt idx="5">
                        <c:v>9.8345000000000002E-2</c:v>
                      </c:pt>
                      <c:pt idx="6" formatCode="General">
                        <c:v>0.10238999999999999</c:v>
                      </c:pt>
                      <c:pt idx="7" formatCode="General">
                        <c:v>0.10634</c:v>
                      </c:pt>
                      <c:pt idx="8" formatCode="General">
                        <c:v>0.1074</c:v>
                      </c:pt>
                      <c:pt idx="9" formatCode="General">
                        <c:v>0.11147</c:v>
                      </c:pt>
                      <c:pt idx="10" formatCode="General">
                        <c:v>0.11752</c:v>
                      </c:pt>
                      <c:pt idx="11" formatCode="General">
                        <c:v>0.12670000000000001</c:v>
                      </c:pt>
                      <c:pt idx="12" formatCode="General">
                        <c:v>0.13544</c:v>
                      </c:pt>
                      <c:pt idx="13" formatCode="General">
                        <c:v>0.14419000000000001</c:v>
                      </c:pt>
                      <c:pt idx="14" formatCode="General">
                        <c:v>0.15778</c:v>
                      </c:pt>
                      <c:pt idx="15" formatCode="General">
                        <c:v>0.17738999999999999</c:v>
                      </c:pt>
                      <c:pt idx="16" formatCode="General">
                        <c:v>0.20241000000000001</c:v>
                      </c:pt>
                      <c:pt idx="17" formatCode="General">
                        <c:v>0.22796</c:v>
                      </c:pt>
                      <c:pt idx="18" formatCode="General">
                        <c:v>0.24284</c:v>
                      </c:pt>
                      <c:pt idx="19" formatCode="General">
                        <c:v>0.26407999999999998</c:v>
                      </c:pt>
                      <c:pt idx="20" formatCode="General">
                        <c:v>0.29169</c:v>
                      </c:pt>
                      <c:pt idx="21" formatCode="General">
                        <c:v>0.32151000000000002</c:v>
                      </c:pt>
                      <c:pt idx="22" formatCode="General">
                        <c:v>0.34040999999999999</c:v>
                      </c:pt>
                      <c:pt idx="23" formatCode="General">
                        <c:v>0.36232999999999999</c:v>
                      </c:pt>
                      <c:pt idx="24" formatCode="General">
                        <c:v>0.39361000000000002</c:v>
                      </c:pt>
                      <c:pt idx="25" formatCode="General">
                        <c:v>0.42599999999999999</c:v>
                      </c:pt>
                      <c:pt idx="26" formatCode="General">
                        <c:v>0.44768999999999998</c:v>
                      </c:pt>
                      <c:pt idx="27" formatCode="General">
                        <c:v>0.46999000000000002</c:v>
                      </c:pt>
                      <c:pt idx="28" formatCode="General">
                        <c:v>0.50517000000000001</c:v>
                      </c:pt>
                      <c:pt idx="29" formatCode="General">
                        <c:v>0.54157999999999995</c:v>
                      </c:pt>
                      <c:pt idx="30" formatCode="General">
                        <c:v>0.56511</c:v>
                      </c:pt>
                      <c:pt idx="31" formatCode="General">
                        <c:v>0.58957000000000004</c:v>
                      </c:pt>
                      <c:pt idx="32" formatCode="General">
                        <c:v>0.62763000000000002</c:v>
                      </c:pt>
                      <c:pt idx="33" formatCode="General">
                        <c:v>0.66601999999999995</c:v>
                      </c:pt>
                      <c:pt idx="34" formatCode="General">
                        <c:v>0.69299999999999995</c:v>
                      </c:pt>
                      <c:pt idx="35" formatCode="General">
                        <c:v>0.71921000000000002</c:v>
                      </c:pt>
                      <c:pt idx="36" formatCode="General">
                        <c:v>0.75905999999999996</c:v>
                      </c:pt>
                      <c:pt idx="37" formatCode="General">
                        <c:v>0.80023</c:v>
                      </c:pt>
                      <c:pt idx="38" formatCode="General">
                        <c:v>0.82903000000000004</c:v>
                      </c:pt>
                      <c:pt idx="39" formatCode="General">
                        <c:v>0.85685999999999996</c:v>
                      </c:pt>
                      <c:pt idx="40" formatCode="General">
                        <c:v>0.90012999999999999</c:v>
                      </c:pt>
                      <c:pt idx="41" formatCode="General">
                        <c:v>0.94382999999999995</c:v>
                      </c:pt>
                      <c:pt idx="42" formatCode="General">
                        <c:v>0.97289999999999999</c:v>
                      </c:pt>
                      <c:pt idx="43" formatCode="General">
                        <c:v>1.0031000000000001</c:v>
                      </c:pt>
                      <c:pt idx="44" formatCode="General">
                        <c:v>1.0502</c:v>
                      </c:pt>
                      <c:pt idx="45" formatCode="General">
                        <c:v>1.0961000000000001</c:v>
                      </c:pt>
                      <c:pt idx="46" formatCode="General">
                        <c:v>1.1268</c:v>
                      </c:pt>
                      <c:pt idx="47" formatCode="General">
                        <c:v>1.1587000000000001</c:v>
                      </c:pt>
                      <c:pt idx="48" formatCode="General">
                        <c:v>1.2064999999999999</c:v>
                      </c:pt>
                      <c:pt idx="49" formatCode="General">
                        <c:v>1.2554000000000001</c:v>
                      </c:pt>
                      <c:pt idx="50" formatCode="General">
                        <c:v>1.2878000000000001</c:v>
                      </c:pt>
                      <c:pt idx="51" formatCode="General">
                        <c:v>1.3213999999999999</c:v>
                      </c:pt>
                      <c:pt idx="52" formatCode="General">
                        <c:v>1.3180000000000001</c:v>
                      </c:pt>
                      <c:pt idx="53" formatCode="General">
                        <c:v>1.3311999999999999</c:v>
                      </c:pt>
                      <c:pt idx="54" formatCode="General">
                        <c:v>1.3427</c:v>
                      </c:pt>
                      <c:pt idx="55" formatCode="General">
                        <c:v>1.3572</c:v>
                      </c:pt>
                      <c:pt idx="56" formatCode="General">
                        <c:v>1.3785000000000001</c:v>
                      </c:pt>
                      <c:pt idx="57" formatCode="General">
                        <c:v>1.4036999999999999</c:v>
                      </c:pt>
                      <c:pt idx="58" formatCode="General">
                        <c:v>1.4182999999999999</c:v>
                      </c:pt>
                      <c:pt idx="59" formatCode="General">
                        <c:v>1.4345000000000001</c:v>
                      </c:pt>
                      <c:pt idx="60" formatCode="General">
                        <c:v>1.4537</c:v>
                      </c:pt>
                      <c:pt idx="61" formatCode="General">
                        <c:v>1.4805999999999999</c:v>
                      </c:pt>
                      <c:pt idx="62" formatCode="General">
                        <c:v>1.4976</c:v>
                      </c:pt>
                      <c:pt idx="63" formatCode="General">
                        <c:v>1.5145</c:v>
                      </c:pt>
                      <c:pt idx="64" formatCode="General">
                        <c:v>1.5416000000000001</c:v>
                      </c:pt>
                      <c:pt idx="65" formatCode="General">
                        <c:v>1.5704</c:v>
                      </c:pt>
                      <c:pt idx="66" formatCode="General">
                        <c:v>1.5875999999999999</c:v>
                      </c:pt>
                      <c:pt idx="67" formatCode="General">
                        <c:v>1.6095999999999999</c:v>
                      </c:pt>
                      <c:pt idx="68" formatCode="General">
                        <c:v>1.6363000000000001</c:v>
                      </c:pt>
                      <c:pt idx="69" formatCode="General">
                        <c:v>1.6614</c:v>
                      </c:pt>
                      <c:pt idx="70" formatCode="General">
                        <c:v>1.679</c:v>
                      </c:pt>
                      <c:pt idx="71" formatCode="General">
                        <c:v>1.6984999999999999</c:v>
                      </c:pt>
                      <c:pt idx="72" formatCode="General">
                        <c:v>1.724</c:v>
                      </c:pt>
                      <c:pt idx="73" formatCode="General">
                        <c:v>1.7532000000000001</c:v>
                      </c:pt>
                      <c:pt idx="74" formatCode="General">
                        <c:v>1.7761</c:v>
                      </c:pt>
                      <c:pt idx="75" formatCode="General">
                        <c:v>1.7931999999999999</c:v>
                      </c:pt>
                      <c:pt idx="76" formatCode="General">
                        <c:v>1.8255999999999999</c:v>
                      </c:pt>
                      <c:pt idx="77" formatCode="General">
                        <c:v>1.8571</c:v>
                      </c:pt>
                      <c:pt idx="78" formatCode="General">
                        <c:v>1.8777999999999999</c:v>
                      </c:pt>
                      <c:pt idx="79" formatCode="General">
                        <c:v>1.8995</c:v>
                      </c:pt>
                      <c:pt idx="80" formatCode="General">
                        <c:v>1.9312</c:v>
                      </c:pt>
                      <c:pt idx="81" formatCode="General">
                        <c:v>1.9519</c:v>
                      </c:pt>
                      <c:pt idx="82" formatCode="General">
                        <c:v>1.9782999999999999</c:v>
                      </c:pt>
                      <c:pt idx="83" formatCode="General">
                        <c:v>2.0017999999999998</c:v>
                      </c:pt>
                      <c:pt idx="84" formatCode="General">
                        <c:v>2.0345</c:v>
                      </c:pt>
                      <c:pt idx="85" formatCode="General">
                        <c:v>2.0731999999999999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'f 0%'!$R$5:$R$90</c15:sqref>
                        </c15:formulaRef>
                      </c:ext>
                    </c:extLst>
                    <c:numCache>
                      <c:formatCode>General</c:formatCode>
                      <c:ptCount val="86"/>
                      <c:pt idx="0">
                        <c:v>2.2675000000000001</c:v>
                      </c:pt>
                      <c:pt idx="1">
                        <c:v>3.3435999999999999</c:v>
                      </c:pt>
                      <c:pt idx="2">
                        <c:v>5.1875</c:v>
                      </c:pt>
                      <c:pt idx="3">
                        <c:v>7.2138</c:v>
                      </c:pt>
                      <c:pt idx="4">
                        <c:v>8.4521999999999995</c:v>
                      </c:pt>
                      <c:pt idx="5">
                        <c:v>9.8185000000000002</c:v>
                      </c:pt>
                      <c:pt idx="6">
                        <c:v>10.055</c:v>
                      </c:pt>
                      <c:pt idx="7">
                        <c:v>10.169</c:v>
                      </c:pt>
                      <c:pt idx="8">
                        <c:v>10.367000000000001</c:v>
                      </c:pt>
                      <c:pt idx="9">
                        <c:v>11.618</c:v>
                      </c:pt>
                      <c:pt idx="10">
                        <c:v>11.97</c:v>
                      </c:pt>
                      <c:pt idx="11">
                        <c:v>12.544</c:v>
                      </c:pt>
                      <c:pt idx="12">
                        <c:v>13.510999999999999</c:v>
                      </c:pt>
                      <c:pt idx="13">
                        <c:v>14.132</c:v>
                      </c:pt>
                      <c:pt idx="14">
                        <c:v>15.865</c:v>
                      </c:pt>
                      <c:pt idx="15">
                        <c:v>17.698</c:v>
                      </c:pt>
                      <c:pt idx="16">
                        <c:v>20.997</c:v>
                      </c:pt>
                      <c:pt idx="17">
                        <c:v>24.395</c:v>
                      </c:pt>
                      <c:pt idx="18">
                        <c:v>27.114000000000001</c:v>
                      </c:pt>
                      <c:pt idx="19">
                        <c:v>29.533999999999999</c:v>
                      </c:pt>
                      <c:pt idx="20">
                        <c:v>33.383000000000003</c:v>
                      </c:pt>
                      <c:pt idx="21">
                        <c:v>38.527999999999999</c:v>
                      </c:pt>
                      <c:pt idx="22">
                        <c:v>41.21</c:v>
                      </c:pt>
                      <c:pt idx="23">
                        <c:v>44.101999999999997</c:v>
                      </c:pt>
                      <c:pt idx="24">
                        <c:v>48.994999999999997</c:v>
                      </c:pt>
                      <c:pt idx="25">
                        <c:v>53.859000000000002</c:v>
                      </c:pt>
                      <c:pt idx="26">
                        <c:v>56.6</c:v>
                      </c:pt>
                      <c:pt idx="27">
                        <c:v>60.427</c:v>
                      </c:pt>
                      <c:pt idx="28">
                        <c:v>66.510000000000005</c:v>
                      </c:pt>
                      <c:pt idx="29">
                        <c:v>71.506</c:v>
                      </c:pt>
                      <c:pt idx="30">
                        <c:v>74.149000000000001</c:v>
                      </c:pt>
                      <c:pt idx="31">
                        <c:v>76.956000000000003</c:v>
                      </c:pt>
                      <c:pt idx="32">
                        <c:v>80.966999999999999</c:v>
                      </c:pt>
                      <c:pt idx="33">
                        <c:v>85.403999999999996</c:v>
                      </c:pt>
                      <c:pt idx="34">
                        <c:v>87.064999999999998</c:v>
                      </c:pt>
                      <c:pt idx="35">
                        <c:v>89.061000000000007</c:v>
                      </c:pt>
                      <c:pt idx="36">
                        <c:v>90.573999999999998</c:v>
                      </c:pt>
                      <c:pt idx="37">
                        <c:v>95.105999999999995</c:v>
                      </c:pt>
                      <c:pt idx="38">
                        <c:v>97.4</c:v>
                      </c:pt>
                      <c:pt idx="39">
                        <c:v>98.831999999999994</c:v>
                      </c:pt>
                      <c:pt idx="40">
                        <c:v>99.137</c:v>
                      </c:pt>
                      <c:pt idx="41">
                        <c:v>101.96</c:v>
                      </c:pt>
                      <c:pt idx="42">
                        <c:v>104.82</c:v>
                      </c:pt>
                      <c:pt idx="43">
                        <c:v>104.9</c:v>
                      </c:pt>
                      <c:pt idx="44">
                        <c:v>106.64</c:v>
                      </c:pt>
                      <c:pt idx="45">
                        <c:v>107.34</c:v>
                      </c:pt>
                      <c:pt idx="46">
                        <c:v>107.99</c:v>
                      </c:pt>
                      <c:pt idx="47">
                        <c:v>107.94</c:v>
                      </c:pt>
                      <c:pt idx="48">
                        <c:v>108.14</c:v>
                      </c:pt>
                      <c:pt idx="49">
                        <c:v>108.86</c:v>
                      </c:pt>
                      <c:pt idx="50">
                        <c:v>107.09</c:v>
                      </c:pt>
                      <c:pt idx="51">
                        <c:v>106.65</c:v>
                      </c:pt>
                      <c:pt idx="52">
                        <c:v>66.418999999999997</c:v>
                      </c:pt>
                      <c:pt idx="53">
                        <c:v>61.186999999999998</c:v>
                      </c:pt>
                      <c:pt idx="54">
                        <c:v>60.398000000000003</c:v>
                      </c:pt>
                      <c:pt idx="55">
                        <c:v>58.584000000000003</c:v>
                      </c:pt>
                      <c:pt idx="56">
                        <c:v>57.749000000000002</c:v>
                      </c:pt>
                      <c:pt idx="57">
                        <c:v>57.265999999999998</c:v>
                      </c:pt>
                      <c:pt idx="58">
                        <c:v>56.219000000000001</c:v>
                      </c:pt>
                      <c:pt idx="59">
                        <c:v>56.74</c:v>
                      </c:pt>
                      <c:pt idx="60">
                        <c:v>55.482999999999997</c:v>
                      </c:pt>
                      <c:pt idx="61">
                        <c:v>55.594999999999999</c:v>
                      </c:pt>
                      <c:pt idx="62">
                        <c:v>54.798999999999999</c:v>
                      </c:pt>
                      <c:pt idx="63">
                        <c:v>56.194000000000003</c:v>
                      </c:pt>
                      <c:pt idx="64">
                        <c:v>56.399000000000001</c:v>
                      </c:pt>
                      <c:pt idx="65">
                        <c:v>55.28</c:v>
                      </c:pt>
                      <c:pt idx="66">
                        <c:v>56.487000000000002</c:v>
                      </c:pt>
                      <c:pt idx="67">
                        <c:v>56.191000000000003</c:v>
                      </c:pt>
                      <c:pt idx="68">
                        <c:v>54.875999999999998</c:v>
                      </c:pt>
                      <c:pt idx="69">
                        <c:v>55.503999999999998</c:v>
                      </c:pt>
                      <c:pt idx="70">
                        <c:v>54.411000000000001</c:v>
                      </c:pt>
                      <c:pt idx="71">
                        <c:v>56.390999999999998</c:v>
                      </c:pt>
                      <c:pt idx="72">
                        <c:v>54.6</c:v>
                      </c:pt>
                      <c:pt idx="73">
                        <c:v>56.671999999999997</c:v>
                      </c:pt>
                      <c:pt idx="74">
                        <c:v>56.52</c:v>
                      </c:pt>
                      <c:pt idx="75">
                        <c:v>57.082000000000001</c:v>
                      </c:pt>
                      <c:pt idx="76">
                        <c:v>57.142000000000003</c:v>
                      </c:pt>
                      <c:pt idx="77">
                        <c:v>56.965000000000003</c:v>
                      </c:pt>
                      <c:pt idx="78">
                        <c:v>56.893000000000001</c:v>
                      </c:pt>
                      <c:pt idx="79">
                        <c:v>57.942</c:v>
                      </c:pt>
                      <c:pt idx="80">
                        <c:v>58.618000000000002</c:v>
                      </c:pt>
                      <c:pt idx="81">
                        <c:v>58.518000000000001</c:v>
                      </c:pt>
                      <c:pt idx="82">
                        <c:v>57.838999999999999</c:v>
                      </c:pt>
                      <c:pt idx="83">
                        <c:v>56.857999999999997</c:v>
                      </c:pt>
                      <c:pt idx="84">
                        <c:v>57.148000000000003</c:v>
                      </c:pt>
                      <c:pt idx="85">
                        <c:v>59.319000000000003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0%'!$Y$2</c15:sqref>
                        </c15:formulaRef>
                      </c:ext>
                    </c:extLst>
                    <c:strCache>
                      <c:ptCount val="1"/>
                      <c:pt idx="0">
                        <c:v>2 MPa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0%'!$Y$4:$Y$89</c15:sqref>
                        </c15:formulaRef>
                      </c:ext>
                    </c:extLst>
                    <c:numCache>
                      <c:formatCode>0.00E+00</c:formatCode>
                      <c:ptCount val="86"/>
                      <c:pt idx="1">
                        <c:v>1.0789E-2</c:v>
                      </c:pt>
                      <c:pt idx="2">
                        <c:v>2.4784E-2</c:v>
                      </c:pt>
                      <c:pt idx="3">
                        <c:v>4.7049000000000001E-2</c:v>
                      </c:pt>
                      <c:pt idx="4">
                        <c:v>7.0172999999999999E-2</c:v>
                      </c:pt>
                      <c:pt idx="5">
                        <c:v>8.5903999999999994E-2</c:v>
                      </c:pt>
                      <c:pt idx="6" formatCode="General">
                        <c:v>0.10193000000000001</c:v>
                      </c:pt>
                      <c:pt idx="7" formatCode="General">
                        <c:v>0.10589999999999999</c:v>
                      </c:pt>
                      <c:pt idx="8" formatCode="General">
                        <c:v>0.10682999999999999</c:v>
                      </c:pt>
                      <c:pt idx="9" formatCode="General">
                        <c:v>0.11090999999999999</c:v>
                      </c:pt>
                      <c:pt idx="10" formatCode="General">
                        <c:v>0.11634</c:v>
                      </c:pt>
                      <c:pt idx="11" formatCode="General">
                        <c:v>0.12578</c:v>
                      </c:pt>
                      <c:pt idx="12" formatCode="General">
                        <c:v>0.13933000000000001</c:v>
                      </c:pt>
                      <c:pt idx="13" formatCode="General">
                        <c:v>0.14696999999999999</c:v>
                      </c:pt>
                      <c:pt idx="14" formatCode="General">
                        <c:v>0.15975</c:v>
                      </c:pt>
                      <c:pt idx="15" formatCode="General">
                        <c:v>0.18010000000000001</c:v>
                      </c:pt>
                      <c:pt idx="16" formatCode="General">
                        <c:v>0.20555000000000001</c:v>
                      </c:pt>
                      <c:pt idx="17" formatCode="General">
                        <c:v>0.23047999999999999</c:v>
                      </c:pt>
                      <c:pt idx="18" formatCode="General">
                        <c:v>0.24611</c:v>
                      </c:pt>
                      <c:pt idx="19" formatCode="General">
                        <c:v>0.26662999999999998</c:v>
                      </c:pt>
                      <c:pt idx="20" formatCode="General">
                        <c:v>0.29443999999999998</c:v>
                      </c:pt>
                      <c:pt idx="21" formatCode="General">
                        <c:v>0.32443</c:v>
                      </c:pt>
                      <c:pt idx="22" formatCode="General">
                        <c:v>0.34399000000000002</c:v>
                      </c:pt>
                      <c:pt idx="23" formatCode="General">
                        <c:v>0.36552000000000001</c:v>
                      </c:pt>
                      <c:pt idx="24" formatCode="General">
                        <c:v>0.39709</c:v>
                      </c:pt>
                      <c:pt idx="25" formatCode="General">
                        <c:v>0.42974000000000001</c:v>
                      </c:pt>
                      <c:pt idx="26" formatCode="General">
                        <c:v>0.45196999999999998</c:v>
                      </c:pt>
                      <c:pt idx="27" formatCode="General">
                        <c:v>0.47414000000000001</c:v>
                      </c:pt>
                      <c:pt idx="28" formatCode="General">
                        <c:v>0.50926000000000005</c:v>
                      </c:pt>
                      <c:pt idx="29" formatCode="General">
                        <c:v>0.54444999999999999</c:v>
                      </c:pt>
                      <c:pt idx="30" formatCode="General">
                        <c:v>0.56916999999999995</c:v>
                      </c:pt>
                      <c:pt idx="31" formatCode="General">
                        <c:v>0.59460000000000002</c:v>
                      </c:pt>
                      <c:pt idx="32" formatCode="General">
                        <c:v>0.63273000000000001</c:v>
                      </c:pt>
                      <c:pt idx="33" formatCode="General">
                        <c:v>0.67174</c:v>
                      </c:pt>
                      <c:pt idx="34" formatCode="General">
                        <c:v>0.69584999999999997</c:v>
                      </c:pt>
                      <c:pt idx="35" formatCode="General">
                        <c:v>0.72492000000000001</c:v>
                      </c:pt>
                      <c:pt idx="36" formatCode="General">
                        <c:v>0.76519999999999999</c:v>
                      </c:pt>
                      <c:pt idx="37" formatCode="General">
                        <c:v>0.80676000000000003</c:v>
                      </c:pt>
                      <c:pt idx="38" formatCode="General">
                        <c:v>0.83548</c:v>
                      </c:pt>
                      <c:pt idx="39" formatCode="General">
                        <c:v>0.86355999999999999</c:v>
                      </c:pt>
                      <c:pt idx="40" formatCode="General">
                        <c:v>0.90720999999999996</c:v>
                      </c:pt>
                      <c:pt idx="41" formatCode="General">
                        <c:v>0.95096999999999998</c:v>
                      </c:pt>
                      <c:pt idx="42" formatCode="General">
                        <c:v>0.97963</c:v>
                      </c:pt>
                      <c:pt idx="43" formatCode="General">
                        <c:v>1.0105999999999999</c:v>
                      </c:pt>
                      <c:pt idx="44" formatCode="General">
                        <c:v>1.0572999999999999</c:v>
                      </c:pt>
                      <c:pt idx="45" formatCode="General">
                        <c:v>1.1036999999999999</c:v>
                      </c:pt>
                      <c:pt idx="46" formatCode="General">
                        <c:v>1.1339999999999999</c:v>
                      </c:pt>
                      <c:pt idx="47" formatCode="General">
                        <c:v>1.1661999999999999</c:v>
                      </c:pt>
                      <c:pt idx="48" formatCode="General">
                        <c:v>1.2148000000000001</c:v>
                      </c:pt>
                      <c:pt idx="49" formatCode="General">
                        <c:v>1.2634000000000001</c:v>
                      </c:pt>
                      <c:pt idx="50" formatCode="General">
                        <c:v>1.296</c:v>
                      </c:pt>
                      <c:pt idx="51" formatCode="General">
                        <c:v>1.3298000000000001</c:v>
                      </c:pt>
                      <c:pt idx="52" formatCode="General">
                        <c:v>1.3206</c:v>
                      </c:pt>
                      <c:pt idx="53" formatCode="General">
                        <c:v>1.3352999999999999</c:v>
                      </c:pt>
                      <c:pt idx="54" formatCode="General">
                        <c:v>1.347</c:v>
                      </c:pt>
                      <c:pt idx="55" formatCode="General">
                        <c:v>1.3607</c:v>
                      </c:pt>
                      <c:pt idx="56" formatCode="General">
                        <c:v>1.3818999999999999</c:v>
                      </c:pt>
                      <c:pt idx="57" formatCode="General">
                        <c:v>1.407</c:v>
                      </c:pt>
                      <c:pt idx="58" formatCode="General">
                        <c:v>1.4221999999999999</c:v>
                      </c:pt>
                      <c:pt idx="59" formatCode="General">
                        <c:v>1.4389000000000001</c:v>
                      </c:pt>
                      <c:pt idx="60" formatCode="General">
                        <c:v>1.46</c:v>
                      </c:pt>
                      <c:pt idx="61" formatCode="General">
                        <c:v>1.4867999999999999</c:v>
                      </c:pt>
                      <c:pt idx="62" formatCode="General">
                        <c:v>1.5043</c:v>
                      </c:pt>
                      <c:pt idx="63" formatCode="General">
                        <c:v>1.5207999999999999</c:v>
                      </c:pt>
                      <c:pt idx="64" formatCode="General">
                        <c:v>1.5490999999999999</c:v>
                      </c:pt>
                      <c:pt idx="65" formatCode="General">
                        <c:v>1.5748</c:v>
                      </c:pt>
                      <c:pt idx="66" formatCode="General">
                        <c:v>1.5945</c:v>
                      </c:pt>
                      <c:pt idx="67" formatCode="General">
                        <c:v>1.6162000000000001</c:v>
                      </c:pt>
                      <c:pt idx="68" formatCode="General">
                        <c:v>1.6408</c:v>
                      </c:pt>
                      <c:pt idx="69" formatCode="General">
                        <c:v>1.6673</c:v>
                      </c:pt>
                      <c:pt idx="70" formatCode="General">
                        <c:v>1.6857</c:v>
                      </c:pt>
                      <c:pt idx="71" formatCode="General">
                        <c:v>1.7054</c:v>
                      </c:pt>
                      <c:pt idx="72" formatCode="General">
                        <c:v>1.7323</c:v>
                      </c:pt>
                      <c:pt idx="73" formatCode="General">
                        <c:v>1.7622</c:v>
                      </c:pt>
                      <c:pt idx="74" formatCode="General">
                        <c:v>1.7848999999999999</c:v>
                      </c:pt>
                      <c:pt idx="75" formatCode="General">
                        <c:v>1.8032999999999999</c:v>
                      </c:pt>
                      <c:pt idx="76" formatCode="General">
                        <c:v>1.8346</c:v>
                      </c:pt>
                      <c:pt idx="77" formatCode="General">
                        <c:v>1.8688</c:v>
                      </c:pt>
                      <c:pt idx="78" formatCode="General">
                        <c:v>1.8872</c:v>
                      </c:pt>
                      <c:pt idx="79" formatCode="General">
                        <c:v>1.9077999999999999</c:v>
                      </c:pt>
                      <c:pt idx="80" formatCode="General">
                        <c:v>1.9449000000000001</c:v>
                      </c:pt>
                      <c:pt idx="81" formatCode="General">
                        <c:v>1.9628000000000001</c:v>
                      </c:pt>
                      <c:pt idx="82" formatCode="General">
                        <c:v>1.988</c:v>
                      </c:pt>
                      <c:pt idx="83" formatCode="General">
                        <c:v>2.0116000000000001</c:v>
                      </c:pt>
                      <c:pt idx="84" formatCode="General">
                        <c:v>2.0440999999999998</c:v>
                      </c:pt>
                      <c:pt idx="85" formatCode="General">
                        <c:v>2.0840000000000001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0%'!$Z$4:$Z$89</c15:sqref>
                        </c15:formulaRef>
                      </c:ext>
                    </c:extLst>
                    <c:numCache>
                      <c:formatCode>General</c:formatCode>
                      <c:ptCount val="86"/>
                      <c:pt idx="0">
                        <c:v>0</c:v>
                      </c:pt>
                      <c:pt idx="1">
                        <c:v>1.7021999999999999</c:v>
                      </c:pt>
                      <c:pt idx="2">
                        <c:v>2.9100999999999999</c:v>
                      </c:pt>
                      <c:pt idx="3">
                        <c:v>4.2614000000000001</c:v>
                      </c:pt>
                      <c:pt idx="4">
                        <c:v>6.0917000000000003</c:v>
                      </c:pt>
                      <c:pt idx="5">
                        <c:v>7.1604000000000001</c:v>
                      </c:pt>
                      <c:pt idx="6">
                        <c:v>8.0005000000000006</c:v>
                      </c:pt>
                      <c:pt idx="7">
                        <c:v>8.6837999999999997</c:v>
                      </c:pt>
                      <c:pt idx="8">
                        <c:v>8.8339999999999996</c:v>
                      </c:pt>
                      <c:pt idx="9">
                        <c:v>8.8232999999999997</c:v>
                      </c:pt>
                      <c:pt idx="10">
                        <c:v>9.7470999999999997</c:v>
                      </c:pt>
                      <c:pt idx="11">
                        <c:v>10.090999999999999</c:v>
                      </c:pt>
                      <c:pt idx="12">
                        <c:v>12.042</c:v>
                      </c:pt>
                      <c:pt idx="13">
                        <c:v>12.867000000000001</c:v>
                      </c:pt>
                      <c:pt idx="14">
                        <c:v>14.35</c:v>
                      </c:pt>
                      <c:pt idx="15">
                        <c:v>16.420999999999999</c:v>
                      </c:pt>
                      <c:pt idx="16">
                        <c:v>19.305</c:v>
                      </c:pt>
                      <c:pt idx="17">
                        <c:v>23.567</c:v>
                      </c:pt>
                      <c:pt idx="18">
                        <c:v>25.033000000000001</c:v>
                      </c:pt>
                      <c:pt idx="19">
                        <c:v>28.475000000000001</c:v>
                      </c:pt>
                      <c:pt idx="20">
                        <c:v>32.341999999999999</c:v>
                      </c:pt>
                      <c:pt idx="21">
                        <c:v>36.563000000000002</c:v>
                      </c:pt>
                      <c:pt idx="22">
                        <c:v>39.533999999999999</c:v>
                      </c:pt>
                      <c:pt idx="23">
                        <c:v>43.1</c:v>
                      </c:pt>
                      <c:pt idx="24">
                        <c:v>47.402999999999999</c:v>
                      </c:pt>
                      <c:pt idx="25">
                        <c:v>51.962000000000003</c:v>
                      </c:pt>
                      <c:pt idx="26">
                        <c:v>55.29</c:v>
                      </c:pt>
                      <c:pt idx="27">
                        <c:v>59.128999999999998</c:v>
                      </c:pt>
                      <c:pt idx="28">
                        <c:v>64.826999999999998</c:v>
                      </c:pt>
                      <c:pt idx="29">
                        <c:v>69.840999999999994</c:v>
                      </c:pt>
                      <c:pt idx="30">
                        <c:v>71.962000000000003</c:v>
                      </c:pt>
                      <c:pt idx="31">
                        <c:v>73.992999999999995</c:v>
                      </c:pt>
                      <c:pt idx="32">
                        <c:v>77.738</c:v>
                      </c:pt>
                      <c:pt idx="33">
                        <c:v>81.182000000000002</c:v>
                      </c:pt>
                      <c:pt idx="34">
                        <c:v>84.031000000000006</c:v>
                      </c:pt>
                      <c:pt idx="35">
                        <c:v>85.346000000000004</c:v>
                      </c:pt>
                      <c:pt idx="36">
                        <c:v>88.07</c:v>
                      </c:pt>
                      <c:pt idx="37">
                        <c:v>91.828000000000003</c:v>
                      </c:pt>
                      <c:pt idx="38">
                        <c:v>93.236999999999995</c:v>
                      </c:pt>
                      <c:pt idx="39">
                        <c:v>94.430999999999997</c:v>
                      </c:pt>
                      <c:pt idx="40">
                        <c:v>95.822000000000003</c:v>
                      </c:pt>
                      <c:pt idx="41">
                        <c:v>99.709000000000003</c:v>
                      </c:pt>
                      <c:pt idx="42">
                        <c:v>101.35</c:v>
                      </c:pt>
                      <c:pt idx="43">
                        <c:v>101.82</c:v>
                      </c:pt>
                      <c:pt idx="44">
                        <c:v>103.83</c:v>
                      </c:pt>
                      <c:pt idx="45">
                        <c:v>105.06</c:v>
                      </c:pt>
                      <c:pt idx="46">
                        <c:v>104.94</c:v>
                      </c:pt>
                      <c:pt idx="47">
                        <c:v>106.53</c:v>
                      </c:pt>
                      <c:pt idx="48">
                        <c:v>106.64</c:v>
                      </c:pt>
                      <c:pt idx="49">
                        <c:v>107.03</c:v>
                      </c:pt>
                      <c:pt idx="50">
                        <c:v>106.33</c:v>
                      </c:pt>
                      <c:pt idx="51">
                        <c:v>106.75</c:v>
                      </c:pt>
                      <c:pt idx="52">
                        <c:v>59.726999999999997</c:v>
                      </c:pt>
                      <c:pt idx="53">
                        <c:v>56.136000000000003</c:v>
                      </c:pt>
                      <c:pt idx="54">
                        <c:v>54.710999999999999</c:v>
                      </c:pt>
                      <c:pt idx="55">
                        <c:v>53.738</c:v>
                      </c:pt>
                      <c:pt idx="56">
                        <c:v>52.924999999999997</c:v>
                      </c:pt>
                      <c:pt idx="57">
                        <c:v>53.381999999999998</c:v>
                      </c:pt>
                      <c:pt idx="58">
                        <c:v>50.002000000000002</c:v>
                      </c:pt>
                      <c:pt idx="59">
                        <c:v>52.802</c:v>
                      </c:pt>
                      <c:pt idx="60">
                        <c:v>50.728000000000002</c:v>
                      </c:pt>
                      <c:pt idx="61">
                        <c:v>50.951999999999998</c:v>
                      </c:pt>
                      <c:pt idx="62">
                        <c:v>51.984000000000002</c:v>
                      </c:pt>
                      <c:pt idx="63">
                        <c:v>50.271999999999998</c:v>
                      </c:pt>
                      <c:pt idx="64">
                        <c:v>51.896000000000001</c:v>
                      </c:pt>
                      <c:pt idx="65">
                        <c:v>51.725999999999999</c:v>
                      </c:pt>
                      <c:pt idx="66">
                        <c:v>52.045999999999999</c:v>
                      </c:pt>
                      <c:pt idx="67">
                        <c:v>51.755000000000003</c:v>
                      </c:pt>
                      <c:pt idx="68">
                        <c:v>51.383000000000003</c:v>
                      </c:pt>
                      <c:pt idx="69">
                        <c:v>51.734000000000002</c:v>
                      </c:pt>
                      <c:pt idx="70">
                        <c:v>51.093000000000004</c:v>
                      </c:pt>
                      <c:pt idx="71">
                        <c:v>51.847999999999999</c:v>
                      </c:pt>
                      <c:pt idx="72">
                        <c:v>52.122</c:v>
                      </c:pt>
                      <c:pt idx="73">
                        <c:v>52.82</c:v>
                      </c:pt>
                      <c:pt idx="74">
                        <c:v>51.991999999999997</c:v>
                      </c:pt>
                      <c:pt idx="75">
                        <c:v>52.655000000000001</c:v>
                      </c:pt>
                      <c:pt idx="76">
                        <c:v>53.268999999999998</c:v>
                      </c:pt>
                      <c:pt idx="77">
                        <c:v>53.174999999999997</c:v>
                      </c:pt>
                      <c:pt idx="78">
                        <c:v>53.173999999999999</c:v>
                      </c:pt>
                      <c:pt idx="79">
                        <c:v>53.822000000000003</c:v>
                      </c:pt>
                      <c:pt idx="80">
                        <c:v>54.566000000000003</c:v>
                      </c:pt>
                      <c:pt idx="81">
                        <c:v>53.954999999999998</c:v>
                      </c:pt>
                      <c:pt idx="82">
                        <c:v>53.683</c:v>
                      </c:pt>
                      <c:pt idx="83">
                        <c:v>53.863</c:v>
                      </c:pt>
                      <c:pt idx="84">
                        <c:v>53.738999999999997</c:v>
                      </c:pt>
                      <c:pt idx="85">
                        <c:v>55.54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5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0%'!$C$2</c15:sqref>
                        </c15:formulaRef>
                      </c:ext>
                    </c:extLst>
                    <c:strCache>
                      <c:ptCount val="1"/>
                      <c:pt idx="0">
                        <c:v>11 000</c:v>
                      </c:pt>
                    </c:strCache>
                  </c:strRef>
                </c:tx>
                <c:spPr>
                  <a:ln w="19050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0%'!$C$4:$C$59</c15:sqref>
                        </c15:formulaRef>
                      </c:ext>
                    </c:extLst>
                    <c:numCache>
                      <c:formatCode>0.00E+00</c:formatCode>
                      <c:ptCount val="56"/>
                      <c:pt idx="1">
                        <c:v>3.8727999999999999E-4</c:v>
                      </c:pt>
                      <c:pt idx="2">
                        <c:v>1.5864E-3</c:v>
                      </c:pt>
                      <c:pt idx="3">
                        <c:v>4.6049000000000003E-3</c:v>
                      </c:pt>
                      <c:pt idx="4">
                        <c:v>8.6178000000000001E-3</c:v>
                      </c:pt>
                      <c:pt idx="5">
                        <c:v>1.1697000000000001E-2</c:v>
                      </c:pt>
                      <c:pt idx="6">
                        <c:v>1.4995E-2</c:v>
                      </c:pt>
                      <c:pt idx="7">
                        <c:v>2.0424000000000001E-2</c:v>
                      </c:pt>
                      <c:pt idx="8">
                        <c:v>2.6401000000000001E-2</c:v>
                      </c:pt>
                      <c:pt idx="9">
                        <c:v>3.0759999999999999E-2</c:v>
                      </c:pt>
                      <c:pt idx="10">
                        <c:v>3.5320999999999998E-2</c:v>
                      </c:pt>
                      <c:pt idx="11">
                        <c:v>4.2568000000000002E-2</c:v>
                      </c:pt>
                      <c:pt idx="12">
                        <c:v>5.0312999999999997E-2</c:v>
                      </c:pt>
                      <c:pt idx="13">
                        <c:v>5.5925000000000002E-2</c:v>
                      </c:pt>
                      <c:pt idx="14">
                        <c:v>6.1622999999999997E-2</c:v>
                      </c:pt>
                      <c:pt idx="15">
                        <c:v>7.0386000000000004E-2</c:v>
                      </c:pt>
                      <c:pt idx="16">
                        <c:v>7.9972000000000001E-2</c:v>
                      </c:pt>
                      <c:pt idx="17">
                        <c:v>8.6562E-2</c:v>
                      </c:pt>
                      <c:pt idx="18">
                        <c:v>9.3285999999999994E-2</c:v>
                      </c:pt>
                      <c:pt idx="19" formatCode="General">
                        <c:v>0.10369</c:v>
                      </c:pt>
                      <c:pt idx="20" formatCode="General">
                        <c:v>0.10537000000000001</c:v>
                      </c:pt>
                      <c:pt idx="21" formatCode="General">
                        <c:v>0.10591</c:v>
                      </c:pt>
                      <c:pt idx="22" formatCode="General">
                        <c:v>0.10759000000000001</c:v>
                      </c:pt>
                      <c:pt idx="23" formatCode="General">
                        <c:v>0.10809000000000001</c:v>
                      </c:pt>
                      <c:pt idx="24" formatCode="General">
                        <c:v>0.11321000000000001</c:v>
                      </c:pt>
                      <c:pt idx="25" formatCode="General">
                        <c:v>0.12092</c:v>
                      </c:pt>
                      <c:pt idx="26" formatCode="General">
                        <c:v>0.12878000000000001</c:v>
                      </c:pt>
                      <c:pt idx="27" formatCode="General">
                        <c:v>0.1409</c:v>
                      </c:pt>
                      <c:pt idx="28" formatCode="General">
                        <c:v>0.15310000000000001</c:v>
                      </c:pt>
                      <c:pt idx="29" formatCode="General">
                        <c:v>0.16205</c:v>
                      </c:pt>
                      <c:pt idx="30" formatCode="General">
                        <c:v>0.1709</c:v>
                      </c:pt>
                      <c:pt idx="31" formatCode="General">
                        <c:v>0.18456</c:v>
                      </c:pt>
                      <c:pt idx="32" formatCode="General">
                        <c:v>0.19853000000000001</c:v>
                      </c:pt>
                      <c:pt idx="33" formatCode="General">
                        <c:v>0.20862</c:v>
                      </c:pt>
                      <c:pt idx="34" formatCode="General">
                        <c:v>0.21828</c:v>
                      </c:pt>
                      <c:pt idx="35" formatCode="General">
                        <c:v>0.23369999999999999</c:v>
                      </c:pt>
                      <c:pt idx="36" formatCode="General">
                        <c:v>0.2495</c:v>
                      </c:pt>
                      <c:pt idx="37" formatCode="General">
                        <c:v>0.23905000000000001</c:v>
                      </c:pt>
                      <c:pt idx="38" formatCode="General">
                        <c:v>0.22866</c:v>
                      </c:pt>
                      <c:pt idx="39" formatCode="General">
                        <c:v>0.21357000000000001</c:v>
                      </c:pt>
                      <c:pt idx="40" formatCode="General">
                        <c:v>0.19880999999999999</c:v>
                      </c:pt>
                      <c:pt idx="41" formatCode="General">
                        <c:v>0.18937999999999999</c:v>
                      </c:pt>
                      <c:pt idx="42" formatCode="General">
                        <c:v>0.18004999999999999</c:v>
                      </c:pt>
                      <c:pt idx="43" formatCode="General">
                        <c:v>0.16649</c:v>
                      </c:pt>
                      <c:pt idx="44" formatCode="General">
                        <c:v>0.15337999999999999</c:v>
                      </c:pt>
                      <c:pt idx="45" formatCode="General">
                        <c:v>0.16206000000000001</c:v>
                      </c:pt>
                      <c:pt idx="46" formatCode="General">
                        <c:v>0.1709</c:v>
                      </c:pt>
                      <c:pt idx="47" formatCode="General">
                        <c:v>0.18457999999999999</c:v>
                      </c:pt>
                      <c:pt idx="48" formatCode="General">
                        <c:v>0.19855</c:v>
                      </c:pt>
                      <c:pt idx="49" formatCode="General">
                        <c:v>0.24959999999999999</c:v>
                      </c:pt>
                      <c:pt idx="50" formatCode="General">
                        <c:v>0.30320000000000003</c:v>
                      </c:pt>
                      <c:pt idx="51" formatCode="General">
                        <c:v>0.36614999999999998</c:v>
                      </c:pt>
                      <c:pt idx="52" formatCode="General">
                        <c:v>0.40088000000000001</c:v>
                      </c:pt>
                      <c:pt idx="53" formatCode="General">
                        <c:v>0.43691000000000002</c:v>
                      </c:pt>
                      <c:pt idx="54" formatCode="General">
                        <c:v>0.47088999999999998</c:v>
                      </c:pt>
                      <c:pt idx="55" formatCode="General">
                        <c:v>0.50612999999999997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0%'!$D$4:$D$59</c15:sqref>
                        </c15:formulaRef>
                      </c:ext>
                    </c:extLst>
                    <c:numCache>
                      <c:formatCode>General</c:formatCode>
                      <c:ptCount val="56"/>
                      <c:pt idx="0">
                        <c:v>0</c:v>
                      </c:pt>
                      <c:pt idx="1">
                        <c:v>4.1618000000000004</c:v>
                      </c:pt>
                      <c:pt idx="2">
                        <c:v>7.2530999999999999</c:v>
                      </c:pt>
                      <c:pt idx="3">
                        <c:v>10.596</c:v>
                      </c:pt>
                      <c:pt idx="4">
                        <c:v>14.289</c:v>
                      </c:pt>
                      <c:pt idx="5">
                        <c:v>16.443000000000001</c:v>
                      </c:pt>
                      <c:pt idx="6">
                        <c:v>18.256</c:v>
                      </c:pt>
                      <c:pt idx="7">
                        <c:v>21.922000000000001</c:v>
                      </c:pt>
                      <c:pt idx="8">
                        <c:v>25.834</c:v>
                      </c:pt>
                      <c:pt idx="9">
                        <c:v>28.686</c:v>
                      </c:pt>
                      <c:pt idx="10">
                        <c:v>31.138999999999999</c:v>
                      </c:pt>
                      <c:pt idx="11">
                        <c:v>35.140999999999998</c:v>
                      </c:pt>
                      <c:pt idx="12">
                        <c:v>38.902999999999999</c:v>
                      </c:pt>
                      <c:pt idx="13">
                        <c:v>41.767000000000003</c:v>
                      </c:pt>
                      <c:pt idx="14">
                        <c:v>44.210999999999999</c:v>
                      </c:pt>
                      <c:pt idx="15">
                        <c:v>48.186</c:v>
                      </c:pt>
                      <c:pt idx="16">
                        <c:v>52.06</c:v>
                      </c:pt>
                      <c:pt idx="17">
                        <c:v>54.377000000000002</c:v>
                      </c:pt>
                      <c:pt idx="18">
                        <c:v>57.993000000000002</c:v>
                      </c:pt>
                      <c:pt idx="19">
                        <c:v>61.707000000000001</c:v>
                      </c:pt>
                      <c:pt idx="20">
                        <c:v>62.091999999999999</c:v>
                      </c:pt>
                      <c:pt idx="21">
                        <c:v>62.122</c:v>
                      </c:pt>
                      <c:pt idx="22">
                        <c:v>63.314</c:v>
                      </c:pt>
                      <c:pt idx="23">
                        <c:v>64.64</c:v>
                      </c:pt>
                      <c:pt idx="24">
                        <c:v>66.049000000000007</c:v>
                      </c:pt>
                      <c:pt idx="25">
                        <c:v>69.813000000000002</c:v>
                      </c:pt>
                      <c:pt idx="26">
                        <c:v>72.507000000000005</c:v>
                      </c:pt>
                      <c:pt idx="27">
                        <c:v>75.820999999999998</c:v>
                      </c:pt>
                      <c:pt idx="28">
                        <c:v>80.501000000000005</c:v>
                      </c:pt>
                      <c:pt idx="29">
                        <c:v>83.635999999999996</c:v>
                      </c:pt>
                      <c:pt idx="30">
                        <c:v>86.266999999999996</c:v>
                      </c:pt>
                      <c:pt idx="31">
                        <c:v>91.358000000000004</c:v>
                      </c:pt>
                      <c:pt idx="32">
                        <c:v>94.834999999999994</c:v>
                      </c:pt>
                      <c:pt idx="33">
                        <c:v>98.025000000000006</c:v>
                      </c:pt>
                      <c:pt idx="34">
                        <c:v>101.34</c:v>
                      </c:pt>
                      <c:pt idx="35">
                        <c:v>105.44</c:v>
                      </c:pt>
                      <c:pt idx="36">
                        <c:v>109.83</c:v>
                      </c:pt>
                      <c:pt idx="37">
                        <c:v>107.2</c:v>
                      </c:pt>
                      <c:pt idx="38">
                        <c:v>104.56</c:v>
                      </c:pt>
                      <c:pt idx="39">
                        <c:v>99.332999999999998</c:v>
                      </c:pt>
                      <c:pt idx="40">
                        <c:v>94.834999999999994</c:v>
                      </c:pt>
                      <c:pt idx="41">
                        <c:v>92.037999999999997</c:v>
                      </c:pt>
                      <c:pt idx="42">
                        <c:v>89.448999999999998</c:v>
                      </c:pt>
                      <c:pt idx="43">
                        <c:v>85.135000000000005</c:v>
                      </c:pt>
                      <c:pt idx="44">
                        <c:v>80.501000000000005</c:v>
                      </c:pt>
                      <c:pt idx="45">
                        <c:v>83.635999999999996</c:v>
                      </c:pt>
                      <c:pt idx="46">
                        <c:v>86.266999999999996</c:v>
                      </c:pt>
                      <c:pt idx="47">
                        <c:v>91.358000000000004</c:v>
                      </c:pt>
                      <c:pt idx="48">
                        <c:v>94.834999999999994</c:v>
                      </c:pt>
                      <c:pt idx="49">
                        <c:v>109.85</c:v>
                      </c:pt>
                      <c:pt idx="50">
                        <c:v>127.15</c:v>
                      </c:pt>
                      <c:pt idx="51">
                        <c:v>142.54</c:v>
                      </c:pt>
                      <c:pt idx="52">
                        <c:v>149.87</c:v>
                      </c:pt>
                      <c:pt idx="53">
                        <c:v>156.68</c:v>
                      </c:pt>
                      <c:pt idx="54">
                        <c:v>164.04</c:v>
                      </c:pt>
                      <c:pt idx="55">
                        <c:v>171.46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1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0%'!$S$2</c15:sqref>
                        </c15:formulaRef>
                      </c:ext>
                    </c:extLst>
                    <c:strCache>
                      <c:ptCount val="1"/>
                      <c:pt idx="0">
                        <c:v>1,1 MPa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0%'!$S$4:$S$90</c15:sqref>
                        </c15:formulaRef>
                      </c:ext>
                    </c:extLst>
                    <c:numCache>
                      <c:formatCode>0.00E+00</c:formatCode>
                      <c:ptCount val="87"/>
                      <c:pt idx="1">
                        <c:v>9.3121999999999996E-3</c:v>
                      </c:pt>
                      <c:pt idx="2">
                        <c:v>2.2499999999999999E-2</c:v>
                      </c:pt>
                      <c:pt idx="3">
                        <c:v>4.4095000000000002E-2</c:v>
                      </c:pt>
                      <c:pt idx="4">
                        <c:v>6.7253999999999994E-2</c:v>
                      </c:pt>
                      <c:pt idx="5">
                        <c:v>8.2697000000000007E-2</c:v>
                      </c:pt>
                      <c:pt idx="6">
                        <c:v>9.9017999999999995E-2</c:v>
                      </c:pt>
                      <c:pt idx="7" formatCode="General">
                        <c:v>0.10281999999999999</c:v>
                      </c:pt>
                      <c:pt idx="8" formatCode="General">
                        <c:v>0.107</c:v>
                      </c:pt>
                      <c:pt idx="9" formatCode="General">
                        <c:v>0.10781</c:v>
                      </c:pt>
                      <c:pt idx="10" formatCode="General">
                        <c:v>0.11204</c:v>
                      </c:pt>
                      <c:pt idx="11" formatCode="General">
                        <c:v>0.11816</c:v>
                      </c:pt>
                      <c:pt idx="12" formatCode="General">
                        <c:v>0.12731999999999999</c:v>
                      </c:pt>
                      <c:pt idx="13" formatCode="General">
                        <c:v>0.13597999999999999</c:v>
                      </c:pt>
                      <c:pt idx="14" formatCode="General">
                        <c:v>0.1447</c:v>
                      </c:pt>
                      <c:pt idx="15" formatCode="General">
                        <c:v>0.15817999999999999</c:v>
                      </c:pt>
                      <c:pt idx="16" formatCode="General">
                        <c:v>0.17782000000000001</c:v>
                      </c:pt>
                      <c:pt idx="17" formatCode="General">
                        <c:v>0.20305000000000001</c:v>
                      </c:pt>
                      <c:pt idx="18" formatCode="General">
                        <c:v>0.22847000000000001</c:v>
                      </c:pt>
                      <c:pt idx="19" formatCode="General">
                        <c:v>0.24284</c:v>
                      </c:pt>
                      <c:pt idx="20" formatCode="General">
                        <c:v>0.26451999999999998</c:v>
                      </c:pt>
                      <c:pt idx="21" formatCode="General">
                        <c:v>0.29237000000000002</c:v>
                      </c:pt>
                      <c:pt idx="22" formatCode="General">
                        <c:v>0.32208999999999999</c:v>
                      </c:pt>
                      <c:pt idx="23" formatCode="General">
                        <c:v>0.34138000000000002</c:v>
                      </c:pt>
                      <c:pt idx="24" formatCode="General">
                        <c:v>0.36294999999999999</c:v>
                      </c:pt>
                      <c:pt idx="25" formatCode="General">
                        <c:v>0.39426</c:v>
                      </c:pt>
                      <c:pt idx="26" formatCode="General">
                        <c:v>0.42663000000000001</c:v>
                      </c:pt>
                      <c:pt idx="27" formatCode="General">
                        <c:v>0.44834000000000002</c:v>
                      </c:pt>
                      <c:pt idx="28" formatCode="General">
                        <c:v>0.47066999999999998</c:v>
                      </c:pt>
                      <c:pt idx="29" formatCode="General">
                        <c:v>0.50595999999999997</c:v>
                      </c:pt>
                      <c:pt idx="30" formatCode="General">
                        <c:v>0.54203999999999997</c:v>
                      </c:pt>
                      <c:pt idx="31" formatCode="General">
                        <c:v>0.56603999999999999</c:v>
                      </c:pt>
                      <c:pt idx="32" formatCode="General">
                        <c:v>0.59087999999999996</c:v>
                      </c:pt>
                      <c:pt idx="33" formatCode="General">
                        <c:v>0.62855000000000005</c:v>
                      </c:pt>
                      <c:pt idx="34" formatCode="General">
                        <c:v>0.66718</c:v>
                      </c:pt>
                      <c:pt idx="35" formatCode="General">
                        <c:v>0.69396999999999998</c:v>
                      </c:pt>
                      <c:pt idx="36" formatCode="General">
                        <c:v>0.72026000000000001</c:v>
                      </c:pt>
                      <c:pt idx="37" formatCode="General">
                        <c:v>0.76007999999999998</c:v>
                      </c:pt>
                      <c:pt idx="38" formatCode="General">
                        <c:v>0.80139000000000005</c:v>
                      </c:pt>
                      <c:pt idx="39" formatCode="General">
                        <c:v>0.83025000000000004</c:v>
                      </c:pt>
                      <c:pt idx="40" formatCode="General">
                        <c:v>0.85809999999999997</c:v>
                      </c:pt>
                      <c:pt idx="41" formatCode="General">
                        <c:v>0.90146999999999999</c:v>
                      </c:pt>
                      <c:pt idx="42" formatCode="General">
                        <c:v>0.94515000000000005</c:v>
                      </c:pt>
                      <c:pt idx="43" formatCode="General">
                        <c:v>0.97392999999999996</c:v>
                      </c:pt>
                      <c:pt idx="44" formatCode="General">
                        <c:v>1.0044</c:v>
                      </c:pt>
                      <c:pt idx="45" formatCode="General">
                        <c:v>1.0515000000000001</c:v>
                      </c:pt>
                      <c:pt idx="46" formatCode="General">
                        <c:v>1.0976999999999999</c:v>
                      </c:pt>
                      <c:pt idx="47" formatCode="General">
                        <c:v>1.1281000000000001</c:v>
                      </c:pt>
                      <c:pt idx="48" formatCode="General">
                        <c:v>1.1601999999999999</c:v>
                      </c:pt>
                      <c:pt idx="49" formatCode="General">
                        <c:v>1.2079</c:v>
                      </c:pt>
                      <c:pt idx="50" formatCode="General">
                        <c:v>1.2568999999999999</c:v>
                      </c:pt>
                      <c:pt idx="51" formatCode="General">
                        <c:v>1.2894000000000001</c:v>
                      </c:pt>
                      <c:pt idx="52" formatCode="General">
                        <c:v>1.323</c:v>
                      </c:pt>
                      <c:pt idx="53" formatCode="General">
                        <c:v>1.3194999999999999</c:v>
                      </c:pt>
                      <c:pt idx="54" formatCode="General">
                        <c:v>1.3331999999999999</c:v>
                      </c:pt>
                      <c:pt idx="55" formatCode="General">
                        <c:v>1.3432999999999999</c:v>
                      </c:pt>
                      <c:pt idx="56" formatCode="General">
                        <c:v>1.3576999999999999</c:v>
                      </c:pt>
                      <c:pt idx="57" formatCode="General">
                        <c:v>1.379</c:v>
                      </c:pt>
                      <c:pt idx="58" formatCode="General">
                        <c:v>1.4044000000000001</c:v>
                      </c:pt>
                      <c:pt idx="59" formatCode="General">
                        <c:v>1.4191</c:v>
                      </c:pt>
                      <c:pt idx="60" formatCode="General">
                        <c:v>1.4353</c:v>
                      </c:pt>
                      <c:pt idx="61" formatCode="General">
                        <c:v>1.4559</c:v>
                      </c:pt>
                      <c:pt idx="62" formatCode="General">
                        <c:v>1.4814000000000001</c:v>
                      </c:pt>
                      <c:pt idx="63" formatCode="General">
                        <c:v>1.4985999999999999</c:v>
                      </c:pt>
                      <c:pt idx="64" formatCode="General">
                        <c:v>1.5173000000000001</c:v>
                      </c:pt>
                      <c:pt idx="65" formatCode="General">
                        <c:v>1.5425</c:v>
                      </c:pt>
                      <c:pt idx="66" formatCode="General">
                        <c:v>1.5711999999999999</c:v>
                      </c:pt>
                      <c:pt idx="67" formatCode="General">
                        <c:v>1.5906</c:v>
                      </c:pt>
                      <c:pt idx="68" formatCode="General">
                        <c:v>1.6086</c:v>
                      </c:pt>
                      <c:pt idx="69" formatCode="General">
                        <c:v>1.6371</c:v>
                      </c:pt>
                      <c:pt idx="70" formatCode="General">
                        <c:v>1.6626000000000001</c:v>
                      </c:pt>
                      <c:pt idx="71" formatCode="General">
                        <c:v>1.68</c:v>
                      </c:pt>
                      <c:pt idx="72" formatCode="General">
                        <c:v>1.6997</c:v>
                      </c:pt>
                      <c:pt idx="73" formatCode="General">
                        <c:v>1.7274</c:v>
                      </c:pt>
                      <c:pt idx="74" formatCode="General">
                        <c:v>1.754</c:v>
                      </c:pt>
                      <c:pt idx="75" formatCode="General">
                        <c:v>1.7774000000000001</c:v>
                      </c:pt>
                      <c:pt idx="76" formatCode="General">
                        <c:v>1.7948</c:v>
                      </c:pt>
                      <c:pt idx="77" formatCode="General">
                        <c:v>1.8268</c:v>
                      </c:pt>
                      <c:pt idx="78" formatCode="General">
                        <c:v>1.8591</c:v>
                      </c:pt>
                      <c:pt idx="79" formatCode="General">
                        <c:v>1.8795999999999999</c:v>
                      </c:pt>
                      <c:pt idx="80" formatCode="General">
                        <c:v>1.9011</c:v>
                      </c:pt>
                      <c:pt idx="81" formatCode="General">
                        <c:v>1.9330000000000001</c:v>
                      </c:pt>
                      <c:pt idx="82" formatCode="General">
                        <c:v>1.9530000000000001</c:v>
                      </c:pt>
                      <c:pt idx="83" formatCode="General">
                        <c:v>1.9802</c:v>
                      </c:pt>
                      <c:pt idx="84" formatCode="General">
                        <c:v>2.0036</c:v>
                      </c:pt>
                      <c:pt idx="85" formatCode="General">
                        <c:v>2.0364</c:v>
                      </c:pt>
                      <c:pt idx="86" formatCode="General">
                        <c:v>2.0746000000000002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0%'!$T$4:$T$90</c15:sqref>
                        </c15:formulaRef>
                      </c:ext>
                    </c:extLst>
                    <c:numCache>
                      <c:formatCode>General</c:formatCode>
                      <c:ptCount val="87"/>
                      <c:pt idx="0">
                        <c:v>0</c:v>
                      </c:pt>
                      <c:pt idx="1">
                        <c:v>2.2673000000000001</c:v>
                      </c:pt>
                      <c:pt idx="2">
                        <c:v>3.0960000000000001</c:v>
                      </c:pt>
                      <c:pt idx="3">
                        <c:v>5.1858000000000004</c:v>
                      </c:pt>
                      <c:pt idx="4">
                        <c:v>7.0791000000000004</c:v>
                      </c:pt>
                      <c:pt idx="5">
                        <c:v>8.0573999999999995</c:v>
                      </c:pt>
                      <c:pt idx="6">
                        <c:v>9.8148</c:v>
                      </c:pt>
                      <c:pt idx="7">
                        <c:v>9.9196000000000009</c:v>
                      </c:pt>
                      <c:pt idx="8">
                        <c:v>10.039</c:v>
                      </c:pt>
                      <c:pt idx="9">
                        <c:v>10.159000000000001</c:v>
                      </c:pt>
                      <c:pt idx="10">
                        <c:v>10.823</c:v>
                      </c:pt>
                      <c:pt idx="11">
                        <c:v>11.718999999999999</c:v>
                      </c:pt>
                      <c:pt idx="12">
                        <c:v>12.378</c:v>
                      </c:pt>
                      <c:pt idx="13">
                        <c:v>13.393000000000001</c:v>
                      </c:pt>
                      <c:pt idx="14">
                        <c:v>13.872999999999999</c:v>
                      </c:pt>
                      <c:pt idx="15">
                        <c:v>15.692</c:v>
                      </c:pt>
                      <c:pt idx="16">
                        <c:v>17.388000000000002</c:v>
                      </c:pt>
                      <c:pt idx="17">
                        <c:v>20.684000000000001</c:v>
                      </c:pt>
                      <c:pt idx="18">
                        <c:v>24.387</c:v>
                      </c:pt>
                      <c:pt idx="19">
                        <c:v>26.972999999999999</c:v>
                      </c:pt>
                      <c:pt idx="20">
                        <c:v>29.202999999999999</c:v>
                      </c:pt>
                      <c:pt idx="21">
                        <c:v>33.374000000000002</c:v>
                      </c:pt>
                      <c:pt idx="22">
                        <c:v>38.518999999999998</c:v>
                      </c:pt>
                      <c:pt idx="23">
                        <c:v>41.2</c:v>
                      </c:pt>
                      <c:pt idx="24">
                        <c:v>44.093000000000004</c:v>
                      </c:pt>
                      <c:pt idx="25">
                        <c:v>48.911000000000001</c:v>
                      </c:pt>
                      <c:pt idx="26">
                        <c:v>53.715000000000003</c:v>
                      </c:pt>
                      <c:pt idx="27">
                        <c:v>56.356000000000002</c:v>
                      </c:pt>
                      <c:pt idx="28">
                        <c:v>60.414999999999999</c:v>
                      </c:pt>
                      <c:pt idx="29">
                        <c:v>66.093000000000004</c:v>
                      </c:pt>
                      <c:pt idx="30">
                        <c:v>71.335999999999999</c:v>
                      </c:pt>
                      <c:pt idx="31">
                        <c:v>74.135999999999996</c:v>
                      </c:pt>
                      <c:pt idx="32">
                        <c:v>76.814999999999998</c:v>
                      </c:pt>
                      <c:pt idx="33">
                        <c:v>80.647999999999996</c:v>
                      </c:pt>
                      <c:pt idx="34">
                        <c:v>84.787999999999997</c:v>
                      </c:pt>
                      <c:pt idx="35">
                        <c:v>86.412999999999997</c:v>
                      </c:pt>
                      <c:pt idx="36">
                        <c:v>88.364999999999995</c:v>
                      </c:pt>
                      <c:pt idx="37">
                        <c:v>90.180999999999997</c:v>
                      </c:pt>
                      <c:pt idx="38">
                        <c:v>94.218000000000004</c:v>
                      </c:pt>
                      <c:pt idx="39">
                        <c:v>96.802999999999997</c:v>
                      </c:pt>
                      <c:pt idx="40">
                        <c:v>97.884</c:v>
                      </c:pt>
                      <c:pt idx="41">
                        <c:v>98.287000000000006</c:v>
                      </c:pt>
                      <c:pt idx="42">
                        <c:v>101.51</c:v>
                      </c:pt>
                      <c:pt idx="43">
                        <c:v>103.81</c:v>
                      </c:pt>
                      <c:pt idx="44">
                        <c:v>104.63</c:v>
                      </c:pt>
                      <c:pt idx="45">
                        <c:v>106.1</c:v>
                      </c:pt>
                      <c:pt idx="46">
                        <c:v>107.16</c:v>
                      </c:pt>
                      <c:pt idx="47">
                        <c:v>107.74</c:v>
                      </c:pt>
                      <c:pt idx="48">
                        <c:v>107.64</c:v>
                      </c:pt>
                      <c:pt idx="49">
                        <c:v>107.62</c:v>
                      </c:pt>
                      <c:pt idx="50">
                        <c:v>108.8</c:v>
                      </c:pt>
                      <c:pt idx="51">
                        <c:v>106.92</c:v>
                      </c:pt>
                      <c:pt idx="52">
                        <c:v>106.66</c:v>
                      </c:pt>
                      <c:pt idx="53">
                        <c:v>65.078000000000003</c:v>
                      </c:pt>
                      <c:pt idx="54">
                        <c:v>60.31</c:v>
                      </c:pt>
                      <c:pt idx="55">
                        <c:v>59.243000000000002</c:v>
                      </c:pt>
                      <c:pt idx="56">
                        <c:v>58.487000000000002</c:v>
                      </c:pt>
                      <c:pt idx="57">
                        <c:v>56.354999999999997</c:v>
                      </c:pt>
                      <c:pt idx="58">
                        <c:v>56.247</c:v>
                      </c:pt>
                      <c:pt idx="59">
                        <c:v>55.238</c:v>
                      </c:pt>
                      <c:pt idx="60">
                        <c:v>56.054000000000002</c:v>
                      </c:pt>
                      <c:pt idx="61">
                        <c:v>53.996000000000002</c:v>
                      </c:pt>
                      <c:pt idx="62">
                        <c:v>54.944000000000003</c:v>
                      </c:pt>
                      <c:pt idx="63">
                        <c:v>53.850999999999999</c:v>
                      </c:pt>
                      <c:pt idx="64">
                        <c:v>55.783999999999999</c:v>
                      </c:pt>
                      <c:pt idx="65">
                        <c:v>55.542999999999999</c:v>
                      </c:pt>
                      <c:pt idx="66">
                        <c:v>54.86</c:v>
                      </c:pt>
                      <c:pt idx="67">
                        <c:v>55.472000000000001</c:v>
                      </c:pt>
                      <c:pt idx="68">
                        <c:v>55.106000000000002</c:v>
                      </c:pt>
                      <c:pt idx="69">
                        <c:v>54.287999999999997</c:v>
                      </c:pt>
                      <c:pt idx="70">
                        <c:v>55.308</c:v>
                      </c:pt>
                      <c:pt idx="71">
                        <c:v>53.981999999999999</c:v>
                      </c:pt>
                      <c:pt idx="72">
                        <c:v>55.756</c:v>
                      </c:pt>
                      <c:pt idx="73">
                        <c:v>53.767000000000003</c:v>
                      </c:pt>
                      <c:pt idx="74">
                        <c:v>55.872999999999998</c:v>
                      </c:pt>
                      <c:pt idx="75">
                        <c:v>55.877000000000002</c:v>
                      </c:pt>
                      <c:pt idx="76">
                        <c:v>56.100999999999999</c:v>
                      </c:pt>
                      <c:pt idx="77">
                        <c:v>56.579000000000001</c:v>
                      </c:pt>
                      <c:pt idx="78">
                        <c:v>55.597000000000001</c:v>
                      </c:pt>
                      <c:pt idx="79">
                        <c:v>56.393999999999998</c:v>
                      </c:pt>
                      <c:pt idx="80">
                        <c:v>57.633000000000003</c:v>
                      </c:pt>
                      <c:pt idx="81">
                        <c:v>57.454999999999998</c:v>
                      </c:pt>
                      <c:pt idx="82">
                        <c:v>57.561</c:v>
                      </c:pt>
                      <c:pt idx="83">
                        <c:v>57.302</c:v>
                      </c:pt>
                      <c:pt idx="84">
                        <c:v>55.792999999999999</c:v>
                      </c:pt>
                      <c:pt idx="85">
                        <c:v>56.228000000000002</c:v>
                      </c:pt>
                      <c:pt idx="86">
                        <c:v>58.884999999999998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3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0%'!$AA$2</c15:sqref>
                        </c15:formulaRef>
                      </c:ext>
                    </c:extLst>
                    <c:strCache>
                      <c:ptCount val="1"/>
                      <c:pt idx="0">
                        <c:v>2,2 MPa</c:v>
                      </c:pt>
                    </c:strCache>
                  </c:strRef>
                </c:tx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0%'!$AA$4:$AA$89</c15:sqref>
                        </c15:formulaRef>
                      </c:ext>
                    </c:extLst>
                    <c:numCache>
                      <c:formatCode>0.00E+00</c:formatCode>
                      <c:ptCount val="86"/>
                      <c:pt idx="1">
                        <c:v>1.0975E-2</c:v>
                      </c:pt>
                      <c:pt idx="2">
                        <c:v>2.5069999999999999E-2</c:v>
                      </c:pt>
                      <c:pt idx="3">
                        <c:v>4.7434999999999998E-2</c:v>
                      </c:pt>
                      <c:pt idx="4">
                        <c:v>7.0444000000000007E-2</c:v>
                      </c:pt>
                      <c:pt idx="5">
                        <c:v>8.6360000000000006E-2</c:v>
                      </c:pt>
                      <c:pt idx="6" formatCode="General">
                        <c:v>0.10224</c:v>
                      </c:pt>
                      <c:pt idx="7" formatCode="General">
                        <c:v>0.10621</c:v>
                      </c:pt>
                      <c:pt idx="8" formatCode="General">
                        <c:v>0.10725</c:v>
                      </c:pt>
                      <c:pt idx="9" formatCode="General">
                        <c:v>0.11128</c:v>
                      </c:pt>
                      <c:pt idx="10" formatCode="General">
                        <c:v>0.1169</c:v>
                      </c:pt>
                      <c:pt idx="11" formatCode="General">
                        <c:v>0.12551000000000001</c:v>
                      </c:pt>
                      <c:pt idx="12" formatCode="General">
                        <c:v>0.13916999999999999</c:v>
                      </c:pt>
                      <c:pt idx="13" formatCode="General">
                        <c:v>0.14718999999999999</c:v>
                      </c:pt>
                      <c:pt idx="14" formatCode="General">
                        <c:v>0.16291</c:v>
                      </c:pt>
                      <c:pt idx="15" formatCode="General">
                        <c:v>0.18032999999999999</c:v>
                      </c:pt>
                      <c:pt idx="16" formatCode="General">
                        <c:v>0.20566000000000001</c:v>
                      </c:pt>
                      <c:pt idx="17" formatCode="General">
                        <c:v>0.23068</c:v>
                      </c:pt>
                      <c:pt idx="18" formatCode="General">
                        <c:v>0.24612999999999999</c:v>
                      </c:pt>
                      <c:pt idx="19" formatCode="General">
                        <c:v>0.26672000000000001</c:v>
                      </c:pt>
                      <c:pt idx="20" formatCode="General">
                        <c:v>0.29442000000000002</c:v>
                      </c:pt>
                      <c:pt idx="21" formatCode="General">
                        <c:v>0.32478000000000001</c:v>
                      </c:pt>
                      <c:pt idx="22" formatCode="General">
                        <c:v>0.34394999999999998</c:v>
                      </c:pt>
                      <c:pt idx="23" formatCode="General">
                        <c:v>0.36580000000000001</c:v>
                      </c:pt>
                      <c:pt idx="24" formatCode="General">
                        <c:v>0.39745999999999998</c:v>
                      </c:pt>
                      <c:pt idx="25" formatCode="General">
                        <c:v>0.43014000000000002</c:v>
                      </c:pt>
                      <c:pt idx="26" formatCode="General">
                        <c:v>0.45232</c:v>
                      </c:pt>
                      <c:pt idx="27" formatCode="General">
                        <c:v>0.47459000000000001</c:v>
                      </c:pt>
                      <c:pt idx="28" formatCode="General">
                        <c:v>0.50973000000000002</c:v>
                      </c:pt>
                      <c:pt idx="29" formatCode="General">
                        <c:v>0.54474</c:v>
                      </c:pt>
                      <c:pt idx="30" formatCode="General">
                        <c:v>0.56950999999999996</c:v>
                      </c:pt>
                      <c:pt idx="31" formatCode="General">
                        <c:v>0.59523000000000004</c:v>
                      </c:pt>
                      <c:pt idx="32" formatCode="General">
                        <c:v>0.63297999999999999</c:v>
                      </c:pt>
                      <c:pt idx="33" formatCode="General">
                        <c:v>0.67220999999999997</c:v>
                      </c:pt>
                      <c:pt idx="34" formatCode="General">
                        <c:v>0.69647999999999999</c:v>
                      </c:pt>
                      <c:pt idx="35" formatCode="General">
                        <c:v>0.72545999999999999</c:v>
                      </c:pt>
                      <c:pt idx="36" formatCode="General">
                        <c:v>0.76573999999999998</c:v>
                      </c:pt>
                      <c:pt idx="37" formatCode="General">
                        <c:v>0.80732000000000004</c:v>
                      </c:pt>
                      <c:pt idx="38" formatCode="General">
                        <c:v>0.83597999999999995</c:v>
                      </c:pt>
                      <c:pt idx="39" formatCode="General">
                        <c:v>0.86416999999999999</c:v>
                      </c:pt>
                      <c:pt idx="40" formatCode="General">
                        <c:v>0.90786</c:v>
                      </c:pt>
                      <c:pt idx="41" formatCode="General">
                        <c:v>0.95165999999999995</c:v>
                      </c:pt>
                      <c:pt idx="42" formatCode="General">
                        <c:v>0.98023000000000005</c:v>
                      </c:pt>
                      <c:pt idx="43" formatCode="General">
                        <c:v>1.0113000000000001</c:v>
                      </c:pt>
                      <c:pt idx="44" formatCode="General">
                        <c:v>1.0581</c:v>
                      </c:pt>
                      <c:pt idx="45" formatCode="General">
                        <c:v>1.1035999999999999</c:v>
                      </c:pt>
                      <c:pt idx="46" formatCode="General">
                        <c:v>1.1343000000000001</c:v>
                      </c:pt>
                      <c:pt idx="47" formatCode="General">
                        <c:v>1.167</c:v>
                      </c:pt>
                      <c:pt idx="48" formatCode="General">
                        <c:v>1.2153</c:v>
                      </c:pt>
                      <c:pt idx="49" formatCode="General">
                        <c:v>1.2641</c:v>
                      </c:pt>
                      <c:pt idx="50" formatCode="General">
                        <c:v>1.2967</c:v>
                      </c:pt>
                      <c:pt idx="51" formatCode="General">
                        <c:v>1.3304</c:v>
                      </c:pt>
                      <c:pt idx="52" formatCode="General">
                        <c:v>1.3218000000000001</c:v>
                      </c:pt>
                      <c:pt idx="53" formatCode="General">
                        <c:v>1.3352999999999999</c:v>
                      </c:pt>
                      <c:pt idx="54" formatCode="General">
                        <c:v>1.3472999999999999</c:v>
                      </c:pt>
                      <c:pt idx="55" formatCode="General">
                        <c:v>1.361</c:v>
                      </c:pt>
                      <c:pt idx="56" formatCode="General">
                        <c:v>1.3823000000000001</c:v>
                      </c:pt>
                      <c:pt idx="57" formatCode="General">
                        <c:v>1.4074</c:v>
                      </c:pt>
                      <c:pt idx="58" formatCode="General">
                        <c:v>1.4227000000000001</c:v>
                      </c:pt>
                      <c:pt idx="59" formatCode="General">
                        <c:v>1.4394</c:v>
                      </c:pt>
                      <c:pt idx="60" formatCode="General">
                        <c:v>1.4602999999999999</c:v>
                      </c:pt>
                      <c:pt idx="61" formatCode="General">
                        <c:v>1.4872000000000001</c:v>
                      </c:pt>
                      <c:pt idx="62" formatCode="General">
                        <c:v>1.5049999999999999</c:v>
                      </c:pt>
                      <c:pt idx="63" formatCode="General">
                        <c:v>1.5212000000000001</c:v>
                      </c:pt>
                      <c:pt idx="64" formatCode="General">
                        <c:v>1.5492999999999999</c:v>
                      </c:pt>
                      <c:pt idx="65" formatCode="General">
                        <c:v>1.5748</c:v>
                      </c:pt>
                      <c:pt idx="66" formatCode="General">
                        <c:v>1.595</c:v>
                      </c:pt>
                      <c:pt idx="67" formatCode="General">
                        <c:v>1.6167</c:v>
                      </c:pt>
                      <c:pt idx="68" formatCode="General">
                        <c:v>1.6440999999999999</c:v>
                      </c:pt>
                      <c:pt idx="69" formatCode="General">
                        <c:v>1.6669</c:v>
                      </c:pt>
                      <c:pt idx="70" formatCode="General">
                        <c:v>1.6865000000000001</c:v>
                      </c:pt>
                      <c:pt idx="71" formatCode="General">
                        <c:v>1.706</c:v>
                      </c:pt>
                      <c:pt idx="72" formatCode="General">
                        <c:v>1.7294</c:v>
                      </c:pt>
                      <c:pt idx="73" formatCode="General">
                        <c:v>1.7629999999999999</c:v>
                      </c:pt>
                      <c:pt idx="74" formatCode="General">
                        <c:v>1.7861</c:v>
                      </c:pt>
                      <c:pt idx="75" formatCode="General">
                        <c:v>1.8042</c:v>
                      </c:pt>
                      <c:pt idx="76" formatCode="General">
                        <c:v>1.8355999999999999</c:v>
                      </c:pt>
                      <c:pt idx="77" formatCode="General">
                        <c:v>1.8658999999999999</c:v>
                      </c:pt>
                      <c:pt idx="78" formatCode="General">
                        <c:v>1.8916999999999999</c:v>
                      </c:pt>
                      <c:pt idx="79" formatCode="General">
                        <c:v>1.9094</c:v>
                      </c:pt>
                      <c:pt idx="80" formatCode="General">
                        <c:v>1.9461999999999999</c:v>
                      </c:pt>
                      <c:pt idx="81" formatCode="General">
                        <c:v>1.9641</c:v>
                      </c:pt>
                      <c:pt idx="82" formatCode="General">
                        <c:v>1.9928999999999999</c:v>
                      </c:pt>
                      <c:pt idx="83" formatCode="General">
                        <c:v>2.0099999999999998</c:v>
                      </c:pt>
                      <c:pt idx="84" formatCode="General">
                        <c:v>2.0453000000000001</c:v>
                      </c:pt>
                      <c:pt idx="85" formatCode="General">
                        <c:v>2.0846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'f 0%'!$AB$4:$AB$89</c15:sqref>
                        </c15:formulaRef>
                      </c:ext>
                    </c:extLst>
                    <c:numCache>
                      <c:formatCode>General</c:formatCode>
                      <c:ptCount val="86"/>
                      <c:pt idx="0">
                        <c:v>0</c:v>
                      </c:pt>
                      <c:pt idx="1">
                        <c:v>1.702</c:v>
                      </c:pt>
                      <c:pt idx="2">
                        <c:v>2.9097</c:v>
                      </c:pt>
                      <c:pt idx="3">
                        <c:v>4.2605000000000004</c:v>
                      </c:pt>
                      <c:pt idx="4">
                        <c:v>5.5803000000000003</c:v>
                      </c:pt>
                      <c:pt idx="5">
                        <c:v>7.0266999999999999</c:v>
                      </c:pt>
                      <c:pt idx="6">
                        <c:v>7.9974999999999996</c:v>
                      </c:pt>
                      <c:pt idx="7">
                        <c:v>8.3764000000000003</c:v>
                      </c:pt>
                      <c:pt idx="8">
                        <c:v>8.6761999999999997</c:v>
                      </c:pt>
                      <c:pt idx="9">
                        <c:v>8.8208000000000002</c:v>
                      </c:pt>
                      <c:pt idx="10">
                        <c:v>9.4297000000000004</c:v>
                      </c:pt>
                      <c:pt idx="11">
                        <c:v>10.087999999999999</c:v>
                      </c:pt>
                      <c:pt idx="12">
                        <c:v>12.038</c:v>
                      </c:pt>
                      <c:pt idx="13">
                        <c:v>12.448</c:v>
                      </c:pt>
                      <c:pt idx="14">
                        <c:v>14.193</c:v>
                      </c:pt>
                      <c:pt idx="15">
                        <c:v>15.965</c:v>
                      </c:pt>
                      <c:pt idx="16">
                        <c:v>19.02</c:v>
                      </c:pt>
                      <c:pt idx="17">
                        <c:v>23.305</c:v>
                      </c:pt>
                      <c:pt idx="18">
                        <c:v>24.736000000000001</c:v>
                      </c:pt>
                      <c:pt idx="19">
                        <c:v>27.965</c:v>
                      </c:pt>
                      <c:pt idx="20">
                        <c:v>32.125999999999998</c:v>
                      </c:pt>
                      <c:pt idx="21">
                        <c:v>36.289000000000001</c:v>
                      </c:pt>
                      <c:pt idx="22">
                        <c:v>39.249000000000002</c:v>
                      </c:pt>
                      <c:pt idx="23">
                        <c:v>42.96</c:v>
                      </c:pt>
                      <c:pt idx="24">
                        <c:v>47.203000000000003</c:v>
                      </c:pt>
                      <c:pt idx="25">
                        <c:v>51.956000000000003</c:v>
                      </c:pt>
                      <c:pt idx="26">
                        <c:v>55.283999999999999</c:v>
                      </c:pt>
                      <c:pt idx="27">
                        <c:v>59.122999999999998</c:v>
                      </c:pt>
                      <c:pt idx="28">
                        <c:v>64.819999999999993</c:v>
                      </c:pt>
                      <c:pt idx="29">
                        <c:v>69.694999999999993</c:v>
                      </c:pt>
                      <c:pt idx="30">
                        <c:v>71.731999999999999</c:v>
                      </c:pt>
                      <c:pt idx="31">
                        <c:v>73.816999999999993</c:v>
                      </c:pt>
                      <c:pt idx="32">
                        <c:v>77.430999999999997</c:v>
                      </c:pt>
                      <c:pt idx="33">
                        <c:v>81.037000000000006</c:v>
                      </c:pt>
                      <c:pt idx="34">
                        <c:v>83.738</c:v>
                      </c:pt>
                      <c:pt idx="35">
                        <c:v>84.796999999999997</c:v>
                      </c:pt>
                      <c:pt idx="36">
                        <c:v>87.903000000000006</c:v>
                      </c:pt>
                      <c:pt idx="37">
                        <c:v>91.623000000000005</c:v>
                      </c:pt>
                      <c:pt idx="38">
                        <c:v>92.774000000000001</c:v>
                      </c:pt>
                      <c:pt idx="39">
                        <c:v>93.88</c:v>
                      </c:pt>
                      <c:pt idx="40">
                        <c:v>95.588999999999999</c:v>
                      </c:pt>
                      <c:pt idx="41">
                        <c:v>99.448999999999998</c:v>
                      </c:pt>
                      <c:pt idx="42">
                        <c:v>101.11</c:v>
                      </c:pt>
                      <c:pt idx="43">
                        <c:v>101.12</c:v>
                      </c:pt>
                      <c:pt idx="44">
                        <c:v>103.54</c:v>
                      </c:pt>
                      <c:pt idx="45">
                        <c:v>105.32</c:v>
                      </c:pt>
                      <c:pt idx="46">
                        <c:v>104.7</c:v>
                      </c:pt>
                      <c:pt idx="47">
                        <c:v>106.52</c:v>
                      </c:pt>
                      <c:pt idx="48">
                        <c:v>107.02</c:v>
                      </c:pt>
                      <c:pt idx="49">
                        <c:v>106.61</c:v>
                      </c:pt>
                      <c:pt idx="50">
                        <c:v>106.2</c:v>
                      </c:pt>
                      <c:pt idx="51">
                        <c:v>107.08</c:v>
                      </c:pt>
                      <c:pt idx="52">
                        <c:v>59.112000000000002</c:v>
                      </c:pt>
                      <c:pt idx="53">
                        <c:v>55.683</c:v>
                      </c:pt>
                      <c:pt idx="54">
                        <c:v>54.622</c:v>
                      </c:pt>
                      <c:pt idx="55">
                        <c:v>53.335000000000001</c:v>
                      </c:pt>
                      <c:pt idx="56">
                        <c:v>52.448</c:v>
                      </c:pt>
                      <c:pt idx="57">
                        <c:v>52.954999999999998</c:v>
                      </c:pt>
                      <c:pt idx="58">
                        <c:v>49.814</c:v>
                      </c:pt>
                      <c:pt idx="59">
                        <c:v>52.122999999999998</c:v>
                      </c:pt>
                      <c:pt idx="60">
                        <c:v>50.463000000000001</c:v>
                      </c:pt>
                      <c:pt idx="61">
                        <c:v>50.561999999999998</c:v>
                      </c:pt>
                      <c:pt idx="62">
                        <c:v>51.447000000000003</c:v>
                      </c:pt>
                      <c:pt idx="63">
                        <c:v>50.149000000000001</c:v>
                      </c:pt>
                      <c:pt idx="64">
                        <c:v>51.152000000000001</c:v>
                      </c:pt>
                      <c:pt idx="65">
                        <c:v>51.146999999999998</c:v>
                      </c:pt>
                      <c:pt idx="66">
                        <c:v>52.052</c:v>
                      </c:pt>
                      <c:pt idx="67">
                        <c:v>51.56</c:v>
                      </c:pt>
                      <c:pt idx="68">
                        <c:v>51.377000000000002</c:v>
                      </c:pt>
                      <c:pt idx="69">
                        <c:v>51.598999999999997</c:v>
                      </c:pt>
                      <c:pt idx="70">
                        <c:v>50.631999999999998</c:v>
                      </c:pt>
                      <c:pt idx="71">
                        <c:v>51.279000000000003</c:v>
                      </c:pt>
                      <c:pt idx="72">
                        <c:v>51.607999999999997</c:v>
                      </c:pt>
                      <c:pt idx="73">
                        <c:v>52.567999999999998</c:v>
                      </c:pt>
                      <c:pt idx="74">
                        <c:v>51.543999999999997</c:v>
                      </c:pt>
                      <c:pt idx="75">
                        <c:v>52.564999999999998</c:v>
                      </c:pt>
                      <c:pt idx="76">
                        <c:v>52.99</c:v>
                      </c:pt>
                      <c:pt idx="77">
                        <c:v>52.203000000000003</c:v>
                      </c:pt>
                      <c:pt idx="78">
                        <c:v>53.110999999999997</c:v>
                      </c:pt>
                      <c:pt idx="79">
                        <c:v>53.097000000000001</c:v>
                      </c:pt>
                      <c:pt idx="80">
                        <c:v>54.07</c:v>
                      </c:pt>
                      <c:pt idx="81">
                        <c:v>53.381</c:v>
                      </c:pt>
                      <c:pt idx="82">
                        <c:v>53.59</c:v>
                      </c:pt>
                      <c:pt idx="83">
                        <c:v>52.954999999999998</c:v>
                      </c:pt>
                      <c:pt idx="84">
                        <c:v>53.741</c:v>
                      </c:pt>
                      <c:pt idx="85">
                        <c:v>55.527000000000001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152496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baseline="0" dirty="0" smtClean="0"/>
                  <a:t>Осевая сила </a:t>
                </a:r>
                <a:r>
                  <a:rPr lang="en-US" baseline="0" dirty="0" smtClean="0"/>
                  <a:t>[</a:t>
                </a:r>
                <a:r>
                  <a:rPr lang="ru-RU" baseline="0" dirty="0" smtClean="0"/>
                  <a:t>Н</a:t>
                </a:r>
                <a:r>
                  <a:rPr lang="en-US" baseline="0" dirty="0" smtClean="0"/>
                  <a:t>]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357880"/>
        <c:crosses val="autoZero"/>
        <c:crossBetween val="midCat"/>
      </c:valAx>
      <c:valAx>
        <c:axId val="152357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400" b="0" i="0" baseline="0" dirty="0" smtClean="0">
                    <a:effectLst/>
                  </a:rPr>
                  <a:t>Площадь контакта </a:t>
                </a:r>
                <a:r>
                  <a:rPr lang="en-US" sz="1400" b="0" i="0" baseline="0" dirty="0" smtClean="0">
                    <a:effectLst/>
                  </a:rPr>
                  <a:t>[</a:t>
                </a:r>
                <a:r>
                  <a:rPr lang="ru-RU" sz="1400" b="0" i="0" baseline="0" dirty="0" smtClean="0">
                    <a:effectLst/>
                  </a:rPr>
                  <a:t>мм</a:t>
                </a:r>
                <a:r>
                  <a:rPr lang="en-US" sz="1400" b="0" i="0" baseline="0" dirty="0" smtClean="0">
                    <a:effectLst/>
                  </a:rPr>
                  <a:t>^2]</a:t>
                </a:r>
                <a:endParaRPr lang="ru-RU" sz="8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9319283590626454E-2"/>
              <c:y val="0.244320009636781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24961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8694033711314674E-2"/>
          <c:y val="0.90602076109588803"/>
          <c:w val="0.89999987219414679"/>
          <c:h val="4.99982502922012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1111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Лист1!$D$82:$F$82</c:f>
              <c:numCache>
                <c:formatCode>0%</c:formatCode>
                <c:ptCount val="3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</c:numCache>
            </c:numRef>
          </c:cat>
          <c:val>
            <c:numRef>
              <c:f>Лист1!$D$83:$F$83</c:f>
              <c:numCache>
                <c:formatCode>0.00%</c:formatCode>
                <c:ptCount val="3"/>
                <c:pt idx="0">
                  <c:v>5.1900000000000002E-2</c:v>
                </c:pt>
                <c:pt idx="1">
                  <c:v>5.5599999999999997E-2</c:v>
                </c:pt>
                <c:pt idx="2">
                  <c:v>5.0799999999999998E-2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2568744"/>
        <c:axId val="153193328"/>
      </c:barChart>
      <c:catAx>
        <c:axId val="62568744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193328"/>
        <c:crosses val="autoZero"/>
        <c:auto val="1"/>
        <c:lblAlgn val="ctr"/>
        <c:lblOffset val="100"/>
        <c:noMultiLvlLbl val="0"/>
      </c:catAx>
      <c:valAx>
        <c:axId val="153193328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25687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1111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Лист1!$D$82:$F$82</c:f>
              <c:numCache>
                <c:formatCode>0%</c:formatCode>
                <c:ptCount val="3"/>
                <c:pt idx="0">
                  <c:v>0</c:v>
                </c:pt>
                <c:pt idx="1">
                  <c:v>0.05</c:v>
                </c:pt>
                <c:pt idx="2">
                  <c:v>0.1</c:v>
                </c:pt>
              </c:numCache>
            </c:numRef>
          </c:cat>
          <c:val>
            <c:numRef>
              <c:f>Лист1!$D$83:$F$83</c:f>
              <c:numCache>
                <c:formatCode>0.00%</c:formatCode>
                <c:ptCount val="3"/>
                <c:pt idx="0">
                  <c:v>5.1900000000000002E-2</c:v>
                </c:pt>
                <c:pt idx="1">
                  <c:v>5.5599999999999997E-2</c:v>
                </c:pt>
                <c:pt idx="2">
                  <c:v>5.0799999999999998E-2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190976"/>
        <c:axId val="153192544"/>
      </c:barChart>
      <c:catAx>
        <c:axId val="153190976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192544"/>
        <c:crosses val="autoZero"/>
        <c:auto val="1"/>
        <c:lblAlgn val="ctr"/>
        <c:lblOffset val="100"/>
        <c:noMultiLvlLbl val="0"/>
      </c:catAx>
      <c:valAx>
        <c:axId val="153192544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19097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750258001572619E-2"/>
          <c:y val="2.4528338658926691E-2"/>
          <c:w val="0.88010159909332175"/>
          <c:h val="0.75186591830360117"/>
        </c:manualLayout>
      </c:layout>
      <c:scatterChart>
        <c:scatterStyle val="smoothMarker"/>
        <c:varyColors val="0"/>
        <c:ser>
          <c:idx val="4"/>
          <c:order val="0"/>
          <c:tx>
            <c:strRef>
              <c:f>'f 0%'!$A$2</c:f>
              <c:strCache>
                <c:ptCount val="1"/>
                <c:pt idx="0">
                  <c:v>10 000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 0%'!$A$4:$A$54</c:f>
              <c:numCache>
                <c:formatCode>0.00E+00</c:formatCode>
                <c:ptCount val="51"/>
                <c:pt idx="1">
                  <c:v>3.5558999999999998E-4</c:v>
                </c:pt>
                <c:pt idx="2">
                  <c:v>1.4526999999999999E-3</c:v>
                </c:pt>
                <c:pt idx="3">
                  <c:v>4.2050000000000004E-3</c:v>
                </c:pt>
                <c:pt idx="4">
                  <c:v>7.9590000000000008E-3</c:v>
                </c:pt>
                <c:pt idx="5">
                  <c:v>1.0763E-2</c:v>
                </c:pt>
                <c:pt idx="6">
                  <c:v>1.3809E-2</c:v>
                </c:pt>
                <c:pt idx="7">
                  <c:v>1.8814999999999998E-2</c:v>
                </c:pt>
                <c:pt idx="8">
                  <c:v>2.4375000000000001E-2</c:v>
                </c:pt>
                <c:pt idx="9">
                  <c:v>2.8364E-2</c:v>
                </c:pt>
                <c:pt idx="10">
                  <c:v>3.2582E-2</c:v>
                </c:pt>
                <c:pt idx="11">
                  <c:v>3.9240999999999998E-2</c:v>
                </c:pt>
                <c:pt idx="12">
                  <c:v>4.6440000000000002E-2</c:v>
                </c:pt>
                <c:pt idx="13">
                  <c:v>5.1617999999999997E-2</c:v>
                </c:pt>
                <c:pt idx="14">
                  <c:v>5.6883000000000003E-2</c:v>
                </c:pt>
                <c:pt idx="15">
                  <c:v>6.4985000000000001E-2</c:v>
                </c:pt>
                <c:pt idx="16">
                  <c:v>7.3824000000000001E-2</c:v>
                </c:pt>
                <c:pt idx="17">
                  <c:v>7.9977000000000006E-2</c:v>
                </c:pt>
                <c:pt idx="18">
                  <c:v>8.6180000000000007E-2</c:v>
                </c:pt>
                <c:pt idx="19">
                  <c:v>9.5795000000000005E-2</c:v>
                </c:pt>
                <c:pt idx="20" formatCode="General">
                  <c:v>0.10607</c:v>
                </c:pt>
                <c:pt idx="21">
                  <c:v>7.5287999999999994E-2</c:v>
                </c:pt>
                <c:pt idx="22" formatCode="General">
                  <c:v>0.11763999999999999</c:v>
                </c:pt>
                <c:pt idx="23" formatCode="General">
                  <c:v>0.12620999999999999</c:v>
                </c:pt>
                <c:pt idx="24" formatCode="General">
                  <c:v>0.14116999999999999</c:v>
                </c:pt>
                <c:pt idx="25" formatCode="General">
                  <c:v>0.14979999999999999</c:v>
                </c:pt>
                <c:pt idx="26" formatCode="General">
                  <c:v>0.158</c:v>
                </c:pt>
                <c:pt idx="27" formatCode="General">
                  <c:v>0.17058999999999999</c:v>
                </c:pt>
                <c:pt idx="28" formatCode="General">
                  <c:v>0.18360000000000001</c:v>
                </c:pt>
                <c:pt idx="29" formatCode="General">
                  <c:v>0.19294</c:v>
                </c:pt>
                <c:pt idx="30" formatCode="General">
                  <c:v>0.20177999999999999</c:v>
                </c:pt>
                <c:pt idx="31" formatCode="General">
                  <c:v>0.21612000000000001</c:v>
                </c:pt>
                <c:pt idx="32" formatCode="General">
                  <c:v>0.23078000000000001</c:v>
                </c:pt>
                <c:pt idx="33" formatCode="General">
                  <c:v>0.22111</c:v>
                </c:pt>
                <c:pt idx="34" formatCode="General">
                  <c:v>0.21153</c:v>
                </c:pt>
                <c:pt idx="35" formatCode="General">
                  <c:v>0.19752</c:v>
                </c:pt>
                <c:pt idx="36" formatCode="General">
                  <c:v>0.18382999999999999</c:v>
                </c:pt>
                <c:pt idx="37" formatCode="General">
                  <c:v>0.17513000000000001</c:v>
                </c:pt>
                <c:pt idx="38" formatCode="General">
                  <c:v>0.16647999999999999</c:v>
                </c:pt>
                <c:pt idx="39" formatCode="General">
                  <c:v>0.15393999999999999</c:v>
                </c:pt>
                <c:pt idx="40" formatCode="General">
                  <c:v>0.14180000000000001</c:v>
                </c:pt>
                <c:pt idx="41" formatCode="General">
                  <c:v>0.14984</c:v>
                </c:pt>
                <c:pt idx="42" formatCode="General">
                  <c:v>0.15801999999999999</c:v>
                </c:pt>
                <c:pt idx="43" formatCode="General">
                  <c:v>0.17063999999999999</c:v>
                </c:pt>
                <c:pt idx="44" formatCode="General">
                  <c:v>0.18359</c:v>
                </c:pt>
                <c:pt idx="45" formatCode="General">
                  <c:v>0.23088</c:v>
                </c:pt>
                <c:pt idx="46" formatCode="General">
                  <c:v>0.28244999999999998</c:v>
                </c:pt>
                <c:pt idx="47" formatCode="General">
                  <c:v>0.31075999999999998</c:v>
                </c:pt>
                <c:pt idx="48" formatCode="General">
                  <c:v>0.34157999999999999</c:v>
                </c:pt>
                <c:pt idx="49" formatCode="General">
                  <c:v>0.39029000000000003</c:v>
                </c:pt>
                <c:pt idx="50" formatCode="General">
                  <c:v>0.46832000000000001</c:v>
                </c:pt>
              </c:numCache>
            </c:numRef>
          </c:xVal>
          <c:yVal>
            <c:numRef>
              <c:f>'f 0%'!$B$4:$B$54</c:f>
              <c:numCache>
                <c:formatCode>General</c:formatCode>
                <c:ptCount val="51"/>
                <c:pt idx="0">
                  <c:v>0</c:v>
                </c:pt>
                <c:pt idx="1">
                  <c:v>4.1619000000000002</c:v>
                </c:pt>
                <c:pt idx="2">
                  <c:v>7.2534000000000001</c:v>
                </c:pt>
                <c:pt idx="3">
                  <c:v>10.597</c:v>
                </c:pt>
                <c:pt idx="4">
                  <c:v>14.292</c:v>
                </c:pt>
                <c:pt idx="5">
                  <c:v>16.670000000000002</c:v>
                </c:pt>
                <c:pt idx="6">
                  <c:v>18.795999999999999</c:v>
                </c:pt>
                <c:pt idx="7">
                  <c:v>21.93</c:v>
                </c:pt>
                <c:pt idx="8">
                  <c:v>25.988</c:v>
                </c:pt>
                <c:pt idx="9">
                  <c:v>28.946000000000002</c:v>
                </c:pt>
                <c:pt idx="10">
                  <c:v>31.297000000000001</c:v>
                </c:pt>
                <c:pt idx="11">
                  <c:v>35.393000000000001</c:v>
                </c:pt>
                <c:pt idx="12">
                  <c:v>39.087000000000003</c:v>
                </c:pt>
                <c:pt idx="13">
                  <c:v>41.942999999999998</c:v>
                </c:pt>
                <c:pt idx="14">
                  <c:v>44.718000000000004</c:v>
                </c:pt>
                <c:pt idx="15">
                  <c:v>48.222999999999999</c:v>
                </c:pt>
                <c:pt idx="16">
                  <c:v>52.375</c:v>
                </c:pt>
                <c:pt idx="17">
                  <c:v>54.709000000000003</c:v>
                </c:pt>
                <c:pt idx="18">
                  <c:v>58.320999999999998</c:v>
                </c:pt>
                <c:pt idx="19">
                  <c:v>61.764000000000003</c:v>
                </c:pt>
                <c:pt idx="20">
                  <c:v>67.337000000000003</c:v>
                </c:pt>
                <c:pt idx="21">
                  <c:v>69.879000000000005</c:v>
                </c:pt>
                <c:pt idx="22">
                  <c:v>72.581000000000003</c:v>
                </c:pt>
                <c:pt idx="23">
                  <c:v>75.784000000000006</c:v>
                </c:pt>
                <c:pt idx="24">
                  <c:v>80.590999999999994</c:v>
                </c:pt>
                <c:pt idx="25">
                  <c:v>83.730999999999995</c:v>
                </c:pt>
                <c:pt idx="26">
                  <c:v>86.367000000000004</c:v>
                </c:pt>
                <c:pt idx="27">
                  <c:v>91.468000000000004</c:v>
                </c:pt>
                <c:pt idx="28">
                  <c:v>94.953000000000003</c:v>
                </c:pt>
                <c:pt idx="29">
                  <c:v>98.15</c:v>
                </c:pt>
                <c:pt idx="30">
                  <c:v>101.27</c:v>
                </c:pt>
                <c:pt idx="31">
                  <c:v>105.58</c:v>
                </c:pt>
                <c:pt idx="32">
                  <c:v>110</c:v>
                </c:pt>
                <c:pt idx="33">
                  <c:v>107.34</c:v>
                </c:pt>
                <c:pt idx="34">
                  <c:v>104.7</c:v>
                </c:pt>
                <c:pt idx="35">
                  <c:v>99.322000000000003</c:v>
                </c:pt>
                <c:pt idx="36">
                  <c:v>94.953000000000003</c:v>
                </c:pt>
                <c:pt idx="37">
                  <c:v>92.295000000000002</c:v>
                </c:pt>
                <c:pt idx="38">
                  <c:v>89.688999999999993</c:v>
                </c:pt>
                <c:pt idx="39">
                  <c:v>85.233000000000004</c:v>
                </c:pt>
                <c:pt idx="40">
                  <c:v>80.590999999999994</c:v>
                </c:pt>
                <c:pt idx="41">
                  <c:v>83.730999999999995</c:v>
                </c:pt>
                <c:pt idx="42">
                  <c:v>86.367000000000004</c:v>
                </c:pt>
                <c:pt idx="43">
                  <c:v>91.468000000000004</c:v>
                </c:pt>
                <c:pt idx="44">
                  <c:v>94.953000000000003</c:v>
                </c:pt>
                <c:pt idx="45">
                  <c:v>109.88</c:v>
                </c:pt>
                <c:pt idx="46">
                  <c:v>127.47</c:v>
                </c:pt>
                <c:pt idx="47">
                  <c:v>134.36000000000001</c:v>
                </c:pt>
                <c:pt idx="48">
                  <c:v>142.74</c:v>
                </c:pt>
                <c:pt idx="49">
                  <c:v>153.88</c:v>
                </c:pt>
                <c:pt idx="50">
                  <c:v>171.55</c:v>
                </c:pt>
              </c:numCache>
            </c:numRef>
          </c:yVal>
          <c:smooth val="1"/>
        </c:ser>
        <c:ser>
          <c:idx val="6"/>
          <c:order val="1"/>
          <c:tx>
            <c:strRef>
              <c:f>'f 0%'!$I$2</c:f>
              <c:strCache>
                <c:ptCount val="1"/>
                <c:pt idx="0">
                  <c:v>100 000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'f 0%'!$I$4:$I$84</c:f>
              <c:numCache>
                <c:formatCode>0.00E+00</c:formatCode>
                <c:ptCount val="81"/>
                <c:pt idx="1">
                  <c:v>2.8628999999999998E-3</c:v>
                </c:pt>
                <c:pt idx="2">
                  <c:v>8.9954000000000006E-3</c:v>
                </c:pt>
                <c:pt idx="3">
                  <c:v>2.2349000000000001E-2</c:v>
                </c:pt>
                <c:pt idx="4">
                  <c:v>3.8647000000000001E-2</c:v>
                </c:pt>
                <c:pt idx="5">
                  <c:v>5.0547000000000002E-2</c:v>
                </c:pt>
                <c:pt idx="6">
                  <c:v>6.3048000000000007E-2</c:v>
                </c:pt>
                <c:pt idx="7">
                  <c:v>8.2914000000000002E-2</c:v>
                </c:pt>
                <c:pt idx="8" formatCode="General">
                  <c:v>0.10359</c:v>
                </c:pt>
                <c:pt idx="9">
                  <c:v>8.8187000000000001E-2</c:v>
                </c:pt>
                <c:pt idx="10" formatCode="General">
                  <c:v>0.13053999999999999</c:v>
                </c:pt>
                <c:pt idx="11" formatCode="General">
                  <c:v>0.15354999999999999</c:v>
                </c:pt>
                <c:pt idx="12" formatCode="General">
                  <c:v>0.17699999999999999</c:v>
                </c:pt>
                <c:pt idx="13" formatCode="General">
                  <c:v>0.19392999999999999</c:v>
                </c:pt>
                <c:pt idx="14" formatCode="General">
                  <c:v>0.21082000000000001</c:v>
                </c:pt>
                <c:pt idx="15" formatCode="General">
                  <c:v>0.23558999999999999</c:v>
                </c:pt>
                <c:pt idx="16" formatCode="General">
                  <c:v>0.26251999999999998</c:v>
                </c:pt>
                <c:pt idx="17" formatCode="General">
                  <c:v>0.28082000000000001</c:v>
                </c:pt>
                <c:pt idx="18" formatCode="General">
                  <c:v>0.29937000000000002</c:v>
                </c:pt>
                <c:pt idx="19" formatCode="General">
                  <c:v>0.32776</c:v>
                </c:pt>
                <c:pt idx="20" formatCode="General">
                  <c:v>0.35676999999999998</c:v>
                </c:pt>
                <c:pt idx="21" formatCode="General">
                  <c:v>0.37680999999999998</c:v>
                </c:pt>
                <c:pt idx="22" formatCode="General">
                  <c:v>0.39739000000000002</c:v>
                </c:pt>
                <c:pt idx="23" formatCode="General">
                  <c:v>0.42879</c:v>
                </c:pt>
                <c:pt idx="24" formatCode="General">
                  <c:v>0.46048</c:v>
                </c:pt>
                <c:pt idx="25" formatCode="General">
                  <c:v>0.48193000000000003</c:v>
                </c:pt>
                <c:pt idx="26" formatCode="General">
                  <c:v>0.50380000000000003</c:v>
                </c:pt>
                <c:pt idx="27" formatCode="General">
                  <c:v>0.53742000000000001</c:v>
                </c:pt>
                <c:pt idx="28" formatCode="General">
                  <c:v>0.57179000000000002</c:v>
                </c:pt>
                <c:pt idx="29" formatCode="General">
                  <c:v>0.59518000000000004</c:v>
                </c:pt>
                <c:pt idx="30" formatCode="General">
                  <c:v>0.61843999999999999</c:v>
                </c:pt>
                <c:pt idx="31" formatCode="General">
                  <c:v>0.65381</c:v>
                </c:pt>
                <c:pt idx="32" formatCode="General">
                  <c:v>0.68993000000000004</c:v>
                </c:pt>
                <c:pt idx="33" formatCode="General">
                  <c:v>0.71448</c:v>
                </c:pt>
                <c:pt idx="34" formatCode="General">
                  <c:v>0.73938999999999999</c:v>
                </c:pt>
                <c:pt idx="35" formatCode="General">
                  <c:v>0.77768000000000004</c:v>
                </c:pt>
                <c:pt idx="36" formatCode="General">
                  <c:v>0.81744000000000006</c:v>
                </c:pt>
                <c:pt idx="37" formatCode="General">
                  <c:v>0.84448000000000001</c:v>
                </c:pt>
                <c:pt idx="38" formatCode="General">
                  <c:v>0.87151999999999996</c:v>
                </c:pt>
                <c:pt idx="39" formatCode="General">
                  <c:v>0.91215000000000002</c:v>
                </c:pt>
                <c:pt idx="40" formatCode="General">
                  <c:v>0.95342000000000005</c:v>
                </c:pt>
                <c:pt idx="41" formatCode="General">
                  <c:v>0.98099000000000003</c:v>
                </c:pt>
                <c:pt idx="42" formatCode="General">
                  <c:v>1.0089999999999999</c:v>
                </c:pt>
                <c:pt idx="43" formatCode="General">
                  <c:v>1.0510999999999999</c:v>
                </c:pt>
                <c:pt idx="44" formatCode="General">
                  <c:v>1.093</c:v>
                </c:pt>
                <c:pt idx="45" formatCode="General">
                  <c:v>1.1215999999999999</c:v>
                </c:pt>
                <c:pt idx="46" formatCode="General">
                  <c:v>1.1494</c:v>
                </c:pt>
                <c:pt idx="47" formatCode="General">
                  <c:v>1.1914</c:v>
                </c:pt>
                <c:pt idx="48" formatCode="General">
                  <c:v>1.2331000000000001</c:v>
                </c:pt>
                <c:pt idx="49" formatCode="General">
                  <c:v>1.2576000000000001</c:v>
                </c:pt>
                <c:pt idx="50" formatCode="General">
                  <c:v>1.2793000000000001</c:v>
                </c:pt>
                <c:pt idx="51" formatCode="General">
                  <c:v>1.3028999999999999</c:v>
                </c:pt>
                <c:pt idx="52" formatCode="General">
                  <c:v>1.3244</c:v>
                </c:pt>
                <c:pt idx="53" formatCode="General">
                  <c:v>1.3384</c:v>
                </c:pt>
                <c:pt idx="54" formatCode="General">
                  <c:v>1.3552999999999999</c:v>
                </c:pt>
                <c:pt idx="55" formatCode="General">
                  <c:v>1.3802000000000001</c:v>
                </c:pt>
                <c:pt idx="56" formatCode="General">
                  <c:v>1.4073</c:v>
                </c:pt>
                <c:pt idx="57" formatCode="General">
                  <c:v>1.4235</c:v>
                </c:pt>
                <c:pt idx="58" formatCode="General">
                  <c:v>1.4438</c:v>
                </c:pt>
                <c:pt idx="59" formatCode="General">
                  <c:v>1.4722999999999999</c:v>
                </c:pt>
                <c:pt idx="60" formatCode="General">
                  <c:v>1.4951000000000001</c:v>
                </c:pt>
                <c:pt idx="61" formatCode="General">
                  <c:v>1.5081</c:v>
                </c:pt>
                <c:pt idx="62" formatCode="General">
                  <c:v>1.5282</c:v>
                </c:pt>
                <c:pt idx="63" formatCode="General">
                  <c:v>1.5559000000000001</c:v>
                </c:pt>
                <c:pt idx="64" formatCode="General">
                  <c:v>1.5832999999999999</c:v>
                </c:pt>
                <c:pt idx="65" formatCode="General">
                  <c:v>1.5938000000000001</c:v>
                </c:pt>
                <c:pt idx="66" formatCode="General">
                  <c:v>1.6143000000000001</c:v>
                </c:pt>
                <c:pt idx="67" formatCode="General">
                  <c:v>1.6395999999999999</c:v>
                </c:pt>
                <c:pt idx="68" formatCode="General">
                  <c:v>1.6657</c:v>
                </c:pt>
                <c:pt idx="69" formatCode="General">
                  <c:v>1.6744000000000001</c:v>
                </c:pt>
                <c:pt idx="70" formatCode="General">
                  <c:v>1.6940999999999999</c:v>
                </c:pt>
                <c:pt idx="71" formatCode="General">
                  <c:v>1.7173</c:v>
                </c:pt>
                <c:pt idx="72" formatCode="General">
                  <c:v>1.7463</c:v>
                </c:pt>
                <c:pt idx="73" formatCode="General">
                  <c:v>1.7537</c:v>
                </c:pt>
                <c:pt idx="74" formatCode="General">
                  <c:v>1.7758</c:v>
                </c:pt>
                <c:pt idx="75" formatCode="General">
                  <c:v>1.8016000000000001</c:v>
                </c:pt>
                <c:pt idx="76" formatCode="General">
                  <c:v>1.8361000000000001</c:v>
                </c:pt>
                <c:pt idx="77" formatCode="General">
                  <c:v>1.8438000000000001</c:v>
                </c:pt>
                <c:pt idx="78" formatCode="General">
                  <c:v>1.8702000000000001</c:v>
                </c:pt>
                <c:pt idx="79" formatCode="General">
                  <c:v>1.9016999999999999</c:v>
                </c:pt>
                <c:pt idx="80" formatCode="General">
                  <c:v>1.9395</c:v>
                </c:pt>
              </c:numCache>
            </c:numRef>
          </c:xVal>
          <c:yVal>
            <c:numRef>
              <c:f>'f 0%'!$J$4:$J$84</c:f>
              <c:numCache>
                <c:formatCode>General</c:formatCode>
                <c:ptCount val="81"/>
                <c:pt idx="0">
                  <c:v>0</c:v>
                </c:pt>
                <c:pt idx="1">
                  <c:v>3.3719999999999999</c:v>
                </c:pt>
                <c:pt idx="2">
                  <c:v>6.2386999999999997</c:v>
                </c:pt>
                <c:pt idx="3">
                  <c:v>8.9450000000000003</c:v>
                </c:pt>
                <c:pt idx="4">
                  <c:v>12.21</c:v>
                </c:pt>
                <c:pt idx="5">
                  <c:v>13.284000000000001</c:v>
                </c:pt>
                <c:pt idx="6">
                  <c:v>15.29</c:v>
                </c:pt>
                <c:pt idx="7">
                  <c:v>17.803000000000001</c:v>
                </c:pt>
                <c:pt idx="8">
                  <c:v>20.454000000000001</c:v>
                </c:pt>
                <c:pt idx="9">
                  <c:v>22.422000000000001</c:v>
                </c:pt>
                <c:pt idx="10">
                  <c:v>24.928999999999998</c:v>
                </c:pt>
                <c:pt idx="11">
                  <c:v>28.140999999999998</c:v>
                </c:pt>
                <c:pt idx="12">
                  <c:v>31.702999999999999</c:v>
                </c:pt>
                <c:pt idx="13">
                  <c:v>34.444000000000003</c:v>
                </c:pt>
                <c:pt idx="14">
                  <c:v>36.93</c:v>
                </c:pt>
                <c:pt idx="15">
                  <c:v>40.869999999999997</c:v>
                </c:pt>
                <c:pt idx="16">
                  <c:v>44.844000000000001</c:v>
                </c:pt>
                <c:pt idx="17">
                  <c:v>47.552999999999997</c:v>
                </c:pt>
                <c:pt idx="18">
                  <c:v>50.530999999999999</c:v>
                </c:pt>
                <c:pt idx="19">
                  <c:v>54.892000000000003</c:v>
                </c:pt>
                <c:pt idx="20">
                  <c:v>59.567999999999998</c:v>
                </c:pt>
                <c:pt idx="21">
                  <c:v>63.183</c:v>
                </c:pt>
                <c:pt idx="22">
                  <c:v>68.004000000000005</c:v>
                </c:pt>
                <c:pt idx="23">
                  <c:v>72.403999999999996</c:v>
                </c:pt>
                <c:pt idx="24">
                  <c:v>76.899000000000001</c:v>
                </c:pt>
                <c:pt idx="25">
                  <c:v>80.456999999999994</c:v>
                </c:pt>
                <c:pt idx="26">
                  <c:v>84.216999999999999</c:v>
                </c:pt>
                <c:pt idx="27">
                  <c:v>90.201999999999998</c:v>
                </c:pt>
                <c:pt idx="28">
                  <c:v>95.192999999999998</c:v>
                </c:pt>
                <c:pt idx="29">
                  <c:v>98.296000000000006</c:v>
                </c:pt>
                <c:pt idx="30">
                  <c:v>101.83</c:v>
                </c:pt>
                <c:pt idx="31">
                  <c:v>108.45</c:v>
                </c:pt>
                <c:pt idx="32">
                  <c:v>114.99</c:v>
                </c:pt>
                <c:pt idx="33">
                  <c:v>118.74</c:v>
                </c:pt>
                <c:pt idx="34">
                  <c:v>123.24</c:v>
                </c:pt>
                <c:pt idx="35">
                  <c:v>129.34</c:v>
                </c:pt>
                <c:pt idx="36">
                  <c:v>135.44999999999999</c:v>
                </c:pt>
                <c:pt idx="37">
                  <c:v>138.78</c:v>
                </c:pt>
                <c:pt idx="38">
                  <c:v>142.19</c:v>
                </c:pt>
                <c:pt idx="39">
                  <c:v>146.79</c:v>
                </c:pt>
                <c:pt idx="40">
                  <c:v>149.36000000000001</c:v>
                </c:pt>
                <c:pt idx="41">
                  <c:v>151.37</c:v>
                </c:pt>
                <c:pt idx="42">
                  <c:v>153.37</c:v>
                </c:pt>
                <c:pt idx="43">
                  <c:v>152.25</c:v>
                </c:pt>
                <c:pt idx="44">
                  <c:v>153.35</c:v>
                </c:pt>
                <c:pt idx="45">
                  <c:v>151.6</c:v>
                </c:pt>
                <c:pt idx="46">
                  <c:v>151.55000000000001</c:v>
                </c:pt>
                <c:pt idx="47">
                  <c:v>152.15</c:v>
                </c:pt>
                <c:pt idx="48">
                  <c:v>148.38999999999999</c:v>
                </c:pt>
                <c:pt idx="49">
                  <c:v>143.19</c:v>
                </c:pt>
                <c:pt idx="50">
                  <c:v>139.52000000000001</c:v>
                </c:pt>
                <c:pt idx="51">
                  <c:v>131.74</c:v>
                </c:pt>
                <c:pt idx="52">
                  <c:v>125.57</c:v>
                </c:pt>
                <c:pt idx="53">
                  <c:v>121.3</c:v>
                </c:pt>
                <c:pt idx="54">
                  <c:v>121.84</c:v>
                </c:pt>
                <c:pt idx="55">
                  <c:v>120.14</c:v>
                </c:pt>
                <c:pt idx="56">
                  <c:v>123.36</c:v>
                </c:pt>
                <c:pt idx="57">
                  <c:v>121.17</c:v>
                </c:pt>
                <c:pt idx="58">
                  <c:v>120.78</c:v>
                </c:pt>
                <c:pt idx="59">
                  <c:v>118.36</c:v>
                </c:pt>
                <c:pt idx="60">
                  <c:v>117.05</c:v>
                </c:pt>
                <c:pt idx="61">
                  <c:v>116.25</c:v>
                </c:pt>
                <c:pt idx="62">
                  <c:v>116.65</c:v>
                </c:pt>
                <c:pt idx="63">
                  <c:v>117.19</c:v>
                </c:pt>
                <c:pt idx="64">
                  <c:v>116.42</c:v>
                </c:pt>
                <c:pt idx="65">
                  <c:v>113.08</c:v>
                </c:pt>
                <c:pt idx="66">
                  <c:v>111.55</c:v>
                </c:pt>
                <c:pt idx="67">
                  <c:v>111.54</c:v>
                </c:pt>
                <c:pt idx="68">
                  <c:v>112.11</c:v>
                </c:pt>
                <c:pt idx="69">
                  <c:v>110.27</c:v>
                </c:pt>
                <c:pt idx="70">
                  <c:v>109.7</c:v>
                </c:pt>
                <c:pt idx="71">
                  <c:v>110.26</c:v>
                </c:pt>
                <c:pt idx="72">
                  <c:v>111.25</c:v>
                </c:pt>
                <c:pt idx="73">
                  <c:v>110.54</c:v>
                </c:pt>
                <c:pt idx="74">
                  <c:v>109.34</c:v>
                </c:pt>
                <c:pt idx="75">
                  <c:v>110.57</c:v>
                </c:pt>
                <c:pt idx="76">
                  <c:v>113.59</c:v>
                </c:pt>
                <c:pt idx="77">
                  <c:v>112.88</c:v>
                </c:pt>
                <c:pt idx="78">
                  <c:v>114.87</c:v>
                </c:pt>
                <c:pt idx="79">
                  <c:v>116.74</c:v>
                </c:pt>
                <c:pt idx="80">
                  <c:v>119.51</c:v>
                </c:pt>
              </c:numCache>
            </c:numRef>
          </c:yVal>
          <c:smooth val="1"/>
        </c:ser>
        <c:ser>
          <c:idx val="0"/>
          <c:order val="2"/>
          <c:tx>
            <c:strRef>
              <c:f>'f 0%'!$Q$2</c:f>
              <c:strCache>
                <c:ptCount val="1"/>
                <c:pt idx="0">
                  <c:v>1 MPa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 0%'!$Q$5:$Q$90</c:f>
              <c:numCache>
                <c:formatCode>0.00E+00</c:formatCode>
                <c:ptCount val="86"/>
                <c:pt idx="0">
                  <c:v>9.1666000000000004E-3</c:v>
                </c:pt>
                <c:pt idx="1">
                  <c:v>2.1971999999999998E-2</c:v>
                </c:pt>
                <c:pt idx="2">
                  <c:v>4.3395000000000003E-2</c:v>
                </c:pt>
                <c:pt idx="3">
                  <c:v>6.6621E-2</c:v>
                </c:pt>
                <c:pt idx="4">
                  <c:v>8.2406999999999994E-2</c:v>
                </c:pt>
                <c:pt idx="5">
                  <c:v>9.8345000000000002E-2</c:v>
                </c:pt>
                <c:pt idx="6" formatCode="General">
                  <c:v>0.10238999999999999</c:v>
                </c:pt>
                <c:pt idx="7" formatCode="General">
                  <c:v>0.10634</c:v>
                </c:pt>
                <c:pt idx="8" formatCode="General">
                  <c:v>0.1074</c:v>
                </c:pt>
                <c:pt idx="9" formatCode="General">
                  <c:v>0.11147</c:v>
                </c:pt>
                <c:pt idx="10" formatCode="General">
                  <c:v>0.11752</c:v>
                </c:pt>
                <c:pt idx="11" formatCode="General">
                  <c:v>0.12670000000000001</c:v>
                </c:pt>
                <c:pt idx="12" formatCode="General">
                  <c:v>0.13544</c:v>
                </c:pt>
                <c:pt idx="13" formatCode="General">
                  <c:v>0.14419000000000001</c:v>
                </c:pt>
                <c:pt idx="14" formatCode="General">
                  <c:v>0.15778</c:v>
                </c:pt>
                <c:pt idx="15" formatCode="General">
                  <c:v>0.17738999999999999</c:v>
                </c:pt>
                <c:pt idx="16" formatCode="General">
                  <c:v>0.20241000000000001</c:v>
                </c:pt>
                <c:pt idx="17" formatCode="General">
                  <c:v>0.22796</c:v>
                </c:pt>
                <c:pt idx="18" formatCode="General">
                  <c:v>0.24284</c:v>
                </c:pt>
                <c:pt idx="19" formatCode="General">
                  <c:v>0.26407999999999998</c:v>
                </c:pt>
                <c:pt idx="20" formatCode="General">
                  <c:v>0.29169</c:v>
                </c:pt>
                <c:pt idx="21" formatCode="General">
                  <c:v>0.32151000000000002</c:v>
                </c:pt>
                <c:pt idx="22" formatCode="General">
                  <c:v>0.34040999999999999</c:v>
                </c:pt>
                <c:pt idx="23" formatCode="General">
                  <c:v>0.36232999999999999</c:v>
                </c:pt>
                <c:pt idx="24" formatCode="General">
                  <c:v>0.39361000000000002</c:v>
                </c:pt>
                <c:pt idx="25" formatCode="General">
                  <c:v>0.42599999999999999</c:v>
                </c:pt>
                <c:pt idx="26" formatCode="General">
                  <c:v>0.44768999999999998</c:v>
                </c:pt>
                <c:pt idx="27" formatCode="General">
                  <c:v>0.46999000000000002</c:v>
                </c:pt>
                <c:pt idx="28" formatCode="General">
                  <c:v>0.50517000000000001</c:v>
                </c:pt>
                <c:pt idx="29" formatCode="General">
                  <c:v>0.54157999999999995</c:v>
                </c:pt>
                <c:pt idx="30" formatCode="General">
                  <c:v>0.56511</c:v>
                </c:pt>
                <c:pt idx="31" formatCode="General">
                  <c:v>0.58957000000000004</c:v>
                </c:pt>
                <c:pt idx="32" formatCode="General">
                  <c:v>0.62763000000000002</c:v>
                </c:pt>
                <c:pt idx="33" formatCode="General">
                  <c:v>0.66601999999999995</c:v>
                </c:pt>
                <c:pt idx="34" formatCode="General">
                  <c:v>0.69299999999999995</c:v>
                </c:pt>
                <c:pt idx="35" formatCode="General">
                  <c:v>0.71921000000000002</c:v>
                </c:pt>
                <c:pt idx="36" formatCode="General">
                  <c:v>0.75905999999999996</c:v>
                </c:pt>
                <c:pt idx="37" formatCode="General">
                  <c:v>0.80023</c:v>
                </c:pt>
                <c:pt idx="38" formatCode="General">
                  <c:v>0.82903000000000004</c:v>
                </c:pt>
                <c:pt idx="39" formatCode="General">
                  <c:v>0.85685999999999996</c:v>
                </c:pt>
                <c:pt idx="40" formatCode="General">
                  <c:v>0.90012999999999999</c:v>
                </c:pt>
                <c:pt idx="41" formatCode="General">
                  <c:v>0.94382999999999995</c:v>
                </c:pt>
                <c:pt idx="42" formatCode="General">
                  <c:v>0.97289999999999999</c:v>
                </c:pt>
                <c:pt idx="43" formatCode="General">
                  <c:v>1.0031000000000001</c:v>
                </c:pt>
                <c:pt idx="44" formatCode="General">
                  <c:v>1.0502</c:v>
                </c:pt>
                <c:pt idx="45" formatCode="General">
                  <c:v>1.0961000000000001</c:v>
                </c:pt>
                <c:pt idx="46" formatCode="General">
                  <c:v>1.1268</c:v>
                </c:pt>
                <c:pt idx="47" formatCode="General">
                  <c:v>1.1587000000000001</c:v>
                </c:pt>
                <c:pt idx="48" formatCode="General">
                  <c:v>1.2064999999999999</c:v>
                </c:pt>
                <c:pt idx="49" formatCode="General">
                  <c:v>1.2554000000000001</c:v>
                </c:pt>
                <c:pt idx="50" formatCode="General">
                  <c:v>1.2878000000000001</c:v>
                </c:pt>
                <c:pt idx="51" formatCode="General">
                  <c:v>1.3213999999999999</c:v>
                </c:pt>
                <c:pt idx="52" formatCode="General">
                  <c:v>1.3180000000000001</c:v>
                </c:pt>
                <c:pt idx="53" formatCode="General">
                  <c:v>1.3311999999999999</c:v>
                </c:pt>
                <c:pt idx="54" formatCode="General">
                  <c:v>1.3427</c:v>
                </c:pt>
                <c:pt idx="55" formatCode="General">
                  <c:v>1.3572</c:v>
                </c:pt>
                <c:pt idx="56" formatCode="General">
                  <c:v>1.3785000000000001</c:v>
                </c:pt>
                <c:pt idx="57" formatCode="General">
                  <c:v>1.4036999999999999</c:v>
                </c:pt>
                <c:pt idx="58" formatCode="General">
                  <c:v>1.4182999999999999</c:v>
                </c:pt>
                <c:pt idx="59" formatCode="General">
                  <c:v>1.4345000000000001</c:v>
                </c:pt>
                <c:pt idx="60" formatCode="General">
                  <c:v>1.4537</c:v>
                </c:pt>
                <c:pt idx="61" formatCode="General">
                  <c:v>1.4805999999999999</c:v>
                </c:pt>
                <c:pt idx="62" formatCode="General">
                  <c:v>1.4976</c:v>
                </c:pt>
                <c:pt idx="63" formatCode="General">
                  <c:v>1.5145</c:v>
                </c:pt>
                <c:pt idx="64" formatCode="General">
                  <c:v>1.5416000000000001</c:v>
                </c:pt>
                <c:pt idx="65" formatCode="General">
                  <c:v>1.5704</c:v>
                </c:pt>
                <c:pt idx="66" formatCode="General">
                  <c:v>1.5875999999999999</c:v>
                </c:pt>
                <c:pt idx="67" formatCode="General">
                  <c:v>1.6095999999999999</c:v>
                </c:pt>
                <c:pt idx="68" formatCode="General">
                  <c:v>1.6363000000000001</c:v>
                </c:pt>
                <c:pt idx="69" formatCode="General">
                  <c:v>1.6614</c:v>
                </c:pt>
                <c:pt idx="70" formatCode="General">
                  <c:v>1.679</c:v>
                </c:pt>
                <c:pt idx="71" formatCode="General">
                  <c:v>1.6984999999999999</c:v>
                </c:pt>
                <c:pt idx="72" formatCode="General">
                  <c:v>1.724</c:v>
                </c:pt>
                <c:pt idx="73" formatCode="General">
                  <c:v>1.7532000000000001</c:v>
                </c:pt>
                <c:pt idx="74" formatCode="General">
                  <c:v>1.7761</c:v>
                </c:pt>
                <c:pt idx="75" formatCode="General">
                  <c:v>1.7931999999999999</c:v>
                </c:pt>
                <c:pt idx="76" formatCode="General">
                  <c:v>1.8255999999999999</c:v>
                </c:pt>
                <c:pt idx="77" formatCode="General">
                  <c:v>1.8571</c:v>
                </c:pt>
                <c:pt idx="78" formatCode="General">
                  <c:v>1.8777999999999999</c:v>
                </c:pt>
                <c:pt idx="79" formatCode="General">
                  <c:v>1.8995</c:v>
                </c:pt>
                <c:pt idx="80" formatCode="General">
                  <c:v>1.9312</c:v>
                </c:pt>
                <c:pt idx="81" formatCode="General">
                  <c:v>1.9519</c:v>
                </c:pt>
                <c:pt idx="82" formatCode="General">
                  <c:v>1.9782999999999999</c:v>
                </c:pt>
                <c:pt idx="83" formatCode="General">
                  <c:v>2.0017999999999998</c:v>
                </c:pt>
                <c:pt idx="84" formatCode="General">
                  <c:v>2.0345</c:v>
                </c:pt>
                <c:pt idx="85" formatCode="General">
                  <c:v>2.0731999999999999</c:v>
                </c:pt>
              </c:numCache>
            </c:numRef>
          </c:xVal>
          <c:yVal>
            <c:numRef>
              <c:f>'f 0%'!$R$5:$R$90</c:f>
              <c:numCache>
                <c:formatCode>General</c:formatCode>
                <c:ptCount val="86"/>
                <c:pt idx="0">
                  <c:v>2.2675000000000001</c:v>
                </c:pt>
                <c:pt idx="1">
                  <c:v>3.3435999999999999</c:v>
                </c:pt>
                <c:pt idx="2">
                  <c:v>5.1875</c:v>
                </c:pt>
                <c:pt idx="3">
                  <c:v>7.2138</c:v>
                </c:pt>
                <c:pt idx="4">
                  <c:v>8.4521999999999995</c:v>
                </c:pt>
                <c:pt idx="5">
                  <c:v>9.8185000000000002</c:v>
                </c:pt>
                <c:pt idx="6">
                  <c:v>10.055</c:v>
                </c:pt>
                <c:pt idx="7">
                  <c:v>10.169</c:v>
                </c:pt>
                <c:pt idx="8">
                  <c:v>10.367000000000001</c:v>
                </c:pt>
                <c:pt idx="9">
                  <c:v>11.618</c:v>
                </c:pt>
                <c:pt idx="10">
                  <c:v>11.97</c:v>
                </c:pt>
                <c:pt idx="11">
                  <c:v>12.544</c:v>
                </c:pt>
                <c:pt idx="12">
                  <c:v>13.510999999999999</c:v>
                </c:pt>
                <c:pt idx="13">
                  <c:v>14.132</c:v>
                </c:pt>
                <c:pt idx="14">
                  <c:v>15.865</c:v>
                </c:pt>
                <c:pt idx="15">
                  <c:v>17.698</c:v>
                </c:pt>
                <c:pt idx="16">
                  <c:v>20.997</c:v>
                </c:pt>
                <c:pt idx="17">
                  <c:v>24.395</c:v>
                </c:pt>
                <c:pt idx="18">
                  <c:v>27.114000000000001</c:v>
                </c:pt>
                <c:pt idx="19">
                  <c:v>29.533999999999999</c:v>
                </c:pt>
                <c:pt idx="20">
                  <c:v>33.383000000000003</c:v>
                </c:pt>
                <c:pt idx="21">
                  <c:v>38.527999999999999</c:v>
                </c:pt>
                <c:pt idx="22">
                  <c:v>41.21</c:v>
                </c:pt>
                <c:pt idx="23">
                  <c:v>44.101999999999997</c:v>
                </c:pt>
                <c:pt idx="24">
                  <c:v>48.994999999999997</c:v>
                </c:pt>
                <c:pt idx="25">
                  <c:v>53.859000000000002</c:v>
                </c:pt>
                <c:pt idx="26">
                  <c:v>56.6</c:v>
                </c:pt>
                <c:pt idx="27">
                  <c:v>60.427</c:v>
                </c:pt>
                <c:pt idx="28">
                  <c:v>66.510000000000005</c:v>
                </c:pt>
                <c:pt idx="29">
                  <c:v>71.506</c:v>
                </c:pt>
                <c:pt idx="30">
                  <c:v>74.149000000000001</c:v>
                </c:pt>
                <c:pt idx="31">
                  <c:v>76.956000000000003</c:v>
                </c:pt>
                <c:pt idx="32">
                  <c:v>80.966999999999999</c:v>
                </c:pt>
                <c:pt idx="33">
                  <c:v>85.403999999999996</c:v>
                </c:pt>
                <c:pt idx="34">
                  <c:v>87.064999999999998</c:v>
                </c:pt>
                <c:pt idx="35">
                  <c:v>89.061000000000007</c:v>
                </c:pt>
                <c:pt idx="36">
                  <c:v>90.573999999999998</c:v>
                </c:pt>
                <c:pt idx="37">
                  <c:v>95.105999999999995</c:v>
                </c:pt>
                <c:pt idx="38">
                  <c:v>97.4</c:v>
                </c:pt>
                <c:pt idx="39">
                  <c:v>98.831999999999994</c:v>
                </c:pt>
                <c:pt idx="40">
                  <c:v>99.137</c:v>
                </c:pt>
                <c:pt idx="41">
                  <c:v>101.96</c:v>
                </c:pt>
                <c:pt idx="42">
                  <c:v>104.82</c:v>
                </c:pt>
                <c:pt idx="43">
                  <c:v>104.9</c:v>
                </c:pt>
                <c:pt idx="44">
                  <c:v>106.64</c:v>
                </c:pt>
                <c:pt idx="45">
                  <c:v>107.34</c:v>
                </c:pt>
                <c:pt idx="46">
                  <c:v>107.99</c:v>
                </c:pt>
                <c:pt idx="47">
                  <c:v>107.94</c:v>
                </c:pt>
                <c:pt idx="48">
                  <c:v>108.14</c:v>
                </c:pt>
                <c:pt idx="49">
                  <c:v>108.86</c:v>
                </c:pt>
                <c:pt idx="50">
                  <c:v>107.09</c:v>
                </c:pt>
                <c:pt idx="51">
                  <c:v>106.65</c:v>
                </c:pt>
                <c:pt idx="52">
                  <c:v>66.418999999999997</c:v>
                </c:pt>
                <c:pt idx="53">
                  <c:v>61.186999999999998</c:v>
                </c:pt>
                <c:pt idx="54">
                  <c:v>60.398000000000003</c:v>
                </c:pt>
                <c:pt idx="55">
                  <c:v>58.584000000000003</c:v>
                </c:pt>
                <c:pt idx="56">
                  <c:v>57.749000000000002</c:v>
                </c:pt>
                <c:pt idx="57">
                  <c:v>57.265999999999998</c:v>
                </c:pt>
                <c:pt idx="58">
                  <c:v>56.219000000000001</c:v>
                </c:pt>
                <c:pt idx="59">
                  <c:v>56.74</c:v>
                </c:pt>
                <c:pt idx="60">
                  <c:v>55.482999999999997</c:v>
                </c:pt>
                <c:pt idx="61">
                  <c:v>55.594999999999999</c:v>
                </c:pt>
                <c:pt idx="62">
                  <c:v>54.798999999999999</c:v>
                </c:pt>
                <c:pt idx="63">
                  <c:v>56.194000000000003</c:v>
                </c:pt>
                <c:pt idx="64">
                  <c:v>56.399000000000001</c:v>
                </c:pt>
                <c:pt idx="65">
                  <c:v>55.28</c:v>
                </c:pt>
                <c:pt idx="66">
                  <c:v>56.487000000000002</c:v>
                </c:pt>
                <c:pt idx="67">
                  <c:v>56.191000000000003</c:v>
                </c:pt>
                <c:pt idx="68">
                  <c:v>54.875999999999998</c:v>
                </c:pt>
                <c:pt idx="69">
                  <c:v>55.503999999999998</c:v>
                </c:pt>
                <c:pt idx="70">
                  <c:v>54.411000000000001</c:v>
                </c:pt>
                <c:pt idx="71">
                  <c:v>56.390999999999998</c:v>
                </c:pt>
                <c:pt idx="72">
                  <c:v>54.6</c:v>
                </c:pt>
                <c:pt idx="73">
                  <c:v>56.671999999999997</c:v>
                </c:pt>
                <c:pt idx="74">
                  <c:v>56.52</c:v>
                </c:pt>
                <c:pt idx="75">
                  <c:v>57.082000000000001</c:v>
                </c:pt>
                <c:pt idx="76">
                  <c:v>57.142000000000003</c:v>
                </c:pt>
                <c:pt idx="77">
                  <c:v>56.965000000000003</c:v>
                </c:pt>
                <c:pt idx="78">
                  <c:v>56.893000000000001</c:v>
                </c:pt>
                <c:pt idx="79">
                  <c:v>57.942</c:v>
                </c:pt>
                <c:pt idx="80">
                  <c:v>58.618000000000002</c:v>
                </c:pt>
                <c:pt idx="81">
                  <c:v>58.518000000000001</c:v>
                </c:pt>
                <c:pt idx="82">
                  <c:v>57.838999999999999</c:v>
                </c:pt>
                <c:pt idx="83">
                  <c:v>56.857999999999997</c:v>
                </c:pt>
                <c:pt idx="84">
                  <c:v>57.148000000000003</c:v>
                </c:pt>
                <c:pt idx="85">
                  <c:v>59.319000000000003</c:v>
                </c:pt>
              </c:numCache>
            </c:numRef>
          </c:yVal>
          <c:smooth val="1"/>
        </c:ser>
        <c:ser>
          <c:idx val="2"/>
          <c:order val="3"/>
          <c:tx>
            <c:strRef>
              <c:f>'f 0%'!$Y$2</c:f>
              <c:strCache>
                <c:ptCount val="1"/>
                <c:pt idx="0">
                  <c:v>2 MPa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 0%'!$Y$4:$Y$89</c:f>
              <c:numCache>
                <c:formatCode>0.00E+00</c:formatCode>
                <c:ptCount val="86"/>
                <c:pt idx="1">
                  <c:v>1.0789E-2</c:v>
                </c:pt>
                <c:pt idx="2">
                  <c:v>2.4784E-2</c:v>
                </c:pt>
                <c:pt idx="3">
                  <c:v>4.7049000000000001E-2</c:v>
                </c:pt>
                <c:pt idx="4">
                  <c:v>7.0172999999999999E-2</c:v>
                </c:pt>
                <c:pt idx="5">
                  <c:v>8.5903999999999994E-2</c:v>
                </c:pt>
                <c:pt idx="6" formatCode="General">
                  <c:v>0.10193000000000001</c:v>
                </c:pt>
                <c:pt idx="7" formatCode="General">
                  <c:v>0.10589999999999999</c:v>
                </c:pt>
                <c:pt idx="8" formatCode="General">
                  <c:v>0.10682999999999999</c:v>
                </c:pt>
                <c:pt idx="9" formatCode="General">
                  <c:v>0.11090999999999999</c:v>
                </c:pt>
                <c:pt idx="10" formatCode="General">
                  <c:v>0.11634</c:v>
                </c:pt>
                <c:pt idx="11" formatCode="General">
                  <c:v>0.12578</c:v>
                </c:pt>
                <c:pt idx="12" formatCode="General">
                  <c:v>0.13933000000000001</c:v>
                </c:pt>
                <c:pt idx="13" formatCode="General">
                  <c:v>0.14696999999999999</c:v>
                </c:pt>
                <c:pt idx="14" formatCode="General">
                  <c:v>0.15975</c:v>
                </c:pt>
                <c:pt idx="15" formatCode="General">
                  <c:v>0.18010000000000001</c:v>
                </c:pt>
                <c:pt idx="16" formatCode="General">
                  <c:v>0.20555000000000001</c:v>
                </c:pt>
                <c:pt idx="17" formatCode="General">
                  <c:v>0.23047999999999999</c:v>
                </c:pt>
                <c:pt idx="18" formatCode="General">
                  <c:v>0.24611</c:v>
                </c:pt>
                <c:pt idx="19" formatCode="General">
                  <c:v>0.26662999999999998</c:v>
                </c:pt>
                <c:pt idx="20" formatCode="General">
                  <c:v>0.29443999999999998</c:v>
                </c:pt>
                <c:pt idx="21" formatCode="General">
                  <c:v>0.32443</c:v>
                </c:pt>
                <c:pt idx="22" formatCode="General">
                  <c:v>0.34399000000000002</c:v>
                </c:pt>
                <c:pt idx="23" formatCode="General">
                  <c:v>0.36552000000000001</c:v>
                </c:pt>
                <c:pt idx="24" formatCode="General">
                  <c:v>0.39709</c:v>
                </c:pt>
                <c:pt idx="25" formatCode="General">
                  <c:v>0.42974000000000001</c:v>
                </c:pt>
                <c:pt idx="26" formatCode="General">
                  <c:v>0.45196999999999998</c:v>
                </c:pt>
                <c:pt idx="27" formatCode="General">
                  <c:v>0.47414000000000001</c:v>
                </c:pt>
                <c:pt idx="28" formatCode="General">
                  <c:v>0.50926000000000005</c:v>
                </c:pt>
                <c:pt idx="29" formatCode="General">
                  <c:v>0.54444999999999999</c:v>
                </c:pt>
                <c:pt idx="30" formatCode="General">
                  <c:v>0.56916999999999995</c:v>
                </c:pt>
                <c:pt idx="31" formatCode="General">
                  <c:v>0.59460000000000002</c:v>
                </c:pt>
                <c:pt idx="32" formatCode="General">
                  <c:v>0.63273000000000001</c:v>
                </c:pt>
                <c:pt idx="33" formatCode="General">
                  <c:v>0.67174</c:v>
                </c:pt>
                <c:pt idx="34" formatCode="General">
                  <c:v>0.69584999999999997</c:v>
                </c:pt>
                <c:pt idx="35" formatCode="General">
                  <c:v>0.72492000000000001</c:v>
                </c:pt>
                <c:pt idx="36" formatCode="General">
                  <c:v>0.76519999999999999</c:v>
                </c:pt>
                <c:pt idx="37" formatCode="General">
                  <c:v>0.80676000000000003</c:v>
                </c:pt>
                <c:pt idx="38" formatCode="General">
                  <c:v>0.83548</c:v>
                </c:pt>
                <c:pt idx="39" formatCode="General">
                  <c:v>0.86355999999999999</c:v>
                </c:pt>
                <c:pt idx="40" formatCode="General">
                  <c:v>0.90720999999999996</c:v>
                </c:pt>
                <c:pt idx="41" formatCode="General">
                  <c:v>0.95096999999999998</c:v>
                </c:pt>
                <c:pt idx="42" formatCode="General">
                  <c:v>0.97963</c:v>
                </c:pt>
                <c:pt idx="43" formatCode="General">
                  <c:v>1.0105999999999999</c:v>
                </c:pt>
                <c:pt idx="44" formatCode="General">
                  <c:v>1.0572999999999999</c:v>
                </c:pt>
                <c:pt idx="45" formatCode="General">
                  <c:v>1.1036999999999999</c:v>
                </c:pt>
                <c:pt idx="46" formatCode="General">
                  <c:v>1.1339999999999999</c:v>
                </c:pt>
                <c:pt idx="47" formatCode="General">
                  <c:v>1.1661999999999999</c:v>
                </c:pt>
                <c:pt idx="48" formatCode="General">
                  <c:v>1.2148000000000001</c:v>
                </c:pt>
                <c:pt idx="49" formatCode="General">
                  <c:v>1.2634000000000001</c:v>
                </c:pt>
                <c:pt idx="50" formatCode="General">
                  <c:v>1.296</c:v>
                </c:pt>
                <c:pt idx="51" formatCode="General">
                  <c:v>1.3298000000000001</c:v>
                </c:pt>
                <c:pt idx="52" formatCode="General">
                  <c:v>1.3206</c:v>
                </c:pt>
                <c:pt idx="53" formatCode="General">
                  <c:v>1.3352999999999999</c:v>
                </c:pt>
                <c:pt idx="54" formatCode="General">
                  <c:v>1.347</c:v>
                </c:pt>
                <c:pt idx="55" formatCode="General">
                  <c:v>1.3607</c:v>
                </c:pt>
                <c:pt idx="56" formatCode="General">
                  <c:v>1.3818999999999999</c:v>
                </c:pt>
                <c:pt idx="57" formatCode="General">
                  <c:v>1.407</c:v>
                </c:pt>
                <c:pt idx="58" formatCode="General">
                  <c:v>1.4221999999999999</c:v>
                </c:pt>
                <c:pt idx="59" formatCode="General">
                  <c:v>1.4389000000000001</c:v>
                </c:pt>
                <c:pt idx="60" formatCode="General">
                  <c:v>1.46</c:v>
                </c:pt>
                <c:pt idx="61" formatCode="General">
                  <c:v>1.4867999999999999</c:v>
                </c:pt>
                <c:pt idx="62" formatCode="General">
                  <c:v>1.5043</c:v>
                </c:pt>
                <c:pt idx="63" formatCode="General">
                  <c:v>1.5207999999999999</c:v>
                </c:pt>
                <c:pt idx="64" formatCode="General">
                  <c:v>1.5490999999999999</c:v>
                </c:pt>
                <c:pt idx="65" formatCode="General">
                  <c:v>1.5748</c:v>
                </c:pt>
                <c:pt idx="66" formatCode="General">
                  <c:v>1.5945</c:v>
                </c:pt>
                <c:pt idx="67" formatCode="General">
                  <c:v>1.6162000000000001</c:v>
                </c:pt>
                <c:pt idx="68" formatCode="General">
                  <c:v>1.6408</c:v>
                </c:pt>
                <c:pt idx="69" formatCode="General">
                  <c:v>1.6673</c:v>
                </c:pt>
                <c:pt idx="70" formatCode="General">
                  <c:v>1.6857</c:v>
                </c:pt>
                <c:pt idx="71" formatCode="General">
                  <c:v>1.7054</c:v>
                </c:pt>
                <c:pt idx="72" formatCode="General">
                  <c:v>1.7323</c:v>
                </c:pt>
                <c:pt idx="73" formatCode="General">
                  <c:v>1.7622</c:v>
                </c:pt>
                <c:pt idx="74" formatCode="General">
                  <c:v>1.7848999999999999</c:v>
                </c:pt>
                <c:pt idx="75" formatCode="General">
                  <c:v>1.8032999999999999</c:v>
                </c:pt>
                <c:pt idx="76" formatCode="General">
                  <c:v>1.8346</c:v>
                </c:pt>
                <c:pt idx="77" formatCode="General">
                  <c:v>1.8688</c:v>
                </c:pt>
                <c:pt idx="78" formatCode="General">
                  <c:v>1.8872</c:v>
                </c:pt>
                <c:pt idx="79" formatCode="General">
                  <c:v>1.9077999999999999</c:v>
                </c:pt>
                <c:pt idx="80" formatCode="General">
                  <c:v>1.9449000000000001</c:v>
                </c:pt>
                <c:pt idx="81" formatCode="General">
                  <c:v>1.9628000000000001</c:v>
                </c:pt>
                <c:pt idx="82" formatCode="General">
                  <c:v>1.988</c:v>
                </c:pt>
                <c:pt idx="83" formatCode="General">
                  <c:v>2.0116000000000001</c:v>
                </c:pt>
                <c:pt idx="84" formatCode="General">
                  <c:v>2.0440999999999998</c:v>
                </c:pt>
                <c:pt idx="85" formatCode="General">
                  <c:v>2.0840000000000001</c:v>
                </c:pt>
              </c:numCache>
            </c:numRef>
          </c:xVal>
          <c:yVal>
            <c:numRef>
              <c:f>'f 0%'!$Z$4:$Z$89</c:f>
              <c:numCache>
                <c:formatCode>General</c:formatCode>
                <c:ptCount val="86"/>
                <c:pt idx="0">
                  <c:v>0</c:v>
                </c:pt>
                <c:pt idx="1">
                  <c:v>1.7021999999999999</c:v>
                </c:pt>
                <c:pt idx="2">
                  <c:v>2.9100999999999999</c:v>
                </c:pt>
                <c:pt idx="3">
                  <c:v>4.2614000000000001</c:v>
                </c:pt>
                <c:pt idx="4">
                  <c:v>6.0917000000000003</c:v>
                </c:pt>
                <c:pt idx="5">
                  <c:v>7.1604000000000001</c:v>
                </c:pt>
                <c:pt idx="6">
                  <c:v>8.0005000000000006</c:v>
                </c:pt>
                <c:pt idx="7">
                  <c:v>8.6837999999999997</c:v>
                </c:pt>
                <c:pt idx="8">
                  <c:v>8.8339999999999996</c:v>
                </c:pt>
                <c:pt idx="9">
                  <c:v>8.8232999999999997</c:v>
                </c:pt>
                <c:pt idx="10">
                  <c:v>9.7470999999999997</c:v>
                </c:pt>
                <c:pt idx="11">
                  <c:v>10.090999999999999</c:v>
                </c:pt>
                <c:pt idx="12">
                  <c:v>12.042</c:v>
                </c:pt>
                <c:pt idx="13">
                  <c:v>12.867000000000001</c:v>
                </c:pt>
                <c:pt idx="14">
                  <c:v>14.35</c:v>
                </c:pt>
                <c:pt idx="15">
                  <c:v>16.420999999999999</c:v>
                </c:pt>
                <c:pt idx="16">
                  <c:v>19.305</c:v>
                </c:pt>
                <c:pt idx="17">
                  <c:v>23.567</c:v>
                </c:pt>
                <c:pt idx="18">
                  <c:v>25.033000000000001</c:v>
                </c:pt>
                <c:pt idx="19">
                  <c:v>28.475000000000001</c:v>
                </c:pt>
                <c:pt idx="20">
                  <c:v>32.341999999999999</c:v>
                </c:pt>
                <c:pt idx="21">
                  <c:v>36.563000000000002</c:v>
                </c:pt>
                <c:pt idx="22">
                  <c:v>39.533999999999999</c:v>
                </c:pt>
                <c:pt idx="23">
                  <c:v>43.1</c:v>
                </c:pt>
                <c:pt idx="24">
                  <c:v>47.402999999999999</c:v>
                </c:pt>
                <c:pt idx="25">
                  <c:v>51.962000000000003</c:v>
                </c:pt>
                <c:pt idx="26">
                  <c:v>55.29</c:v>
                </c:pt>
                <c:pt idx="27">
                  <c:v>59.128999999999998</c:v>
                </c:pt>
                <c:pt idx="28">
                  <c:v>64.826999999999998</c:v>
                </c:pt>
                <c:pt idx="29">
                  <c:v>69.840999999999994</c:v>
                </c:pt>
                <c:pt idx="30">
                  <c:v>71.962000000000003</c:v>
                </c:pt>
                <c:pt idx="31">
                  <c:v>73.992999999999995</c:v>
                </c:pt>
                <c:pt idx="32">
                  <c:v>77.738</c:v>
                </c:pt>
                <c:pt idx="33">
                  <c:v>81.182000000000002</c:v>
                </c:pt>
                <c:pt idx="34">
                  <c:v>84.031000000000006</c:v>
                </c:pt>
                <c:pt idx="35">
                  <c:v>85.346000000000004</c:v>
                </c:pt>
                <c:pt idx="36">
                  <c:v>88.07</c:v>
                </c:pt>
                <c:pt idx="37">
                  <c:v>91.828000000000003</c:v>
                </c:pt>
                <c:pt idx="38">
                  <c:v>93.236999999999995</c:v>
                </c:pt>
                <c:pt idx="39">
                  <c:v>94.430999999999997</c:v>
                </c:pt>
                <c:pt idx="40">
                  <c:v>95.822000000000003</c:v>
                </c:pt>
                <c:pt idx="41">
                  <c:v>99.709000000000003</c:v>
                </c:pt>
                <c:pt idx="42">
                  <c:v>101.35</c:v>
                </c:pt>
                <c:pt idx="43">
                  <c:v>101.82</c:v>
                </c:pt>
                <c:pt idx="44">
                  <c:v>103.83</c:v>
                </c:pt>
                <c:pt idx="45">
                  <c:v>105.06</c:v>
                </c:pt>
                <c:pt idx="46">
                  <c:v>104.94</c:v>
                </c:pt>
                <c:pt idx="47">
                  <c:v>106.53</c:v>
                </c:pt>
                <c:pt idx="48">
                  <c:v>106.64</c:v>
                </c:pt>
                <c:pt idx="49">
                  <c:v>107.03</c:v>
                </c:pt>
                <c:pt idx="50">
                  <c:v>106.33</c:v>
                </c:pt>
                <c:pt idx="51">
                  <c:v>106.75</c:v>
                </c:pt>
                <c:pt idx="52">
                  <c:v>59.726999999999997</c:v>
                </c:pt>
                <c:pt idx="53">
                  <c:v>56.136000000000003</c:v>
                </c:pt>
                <c:pt idx="54">
                  <c:v>54.710999999999999</c:v>
                </c:pt>
                <c:pt idx="55">
                  <c:v>53.738</c:v>
                </c:pt>
                <c:pt idx="56">
                  <c:v>52.924999999999997</c:v>
                </c:pt>
                <c:pt idx="57">
                  <c:v>53.381999999999998</c:v>
                </c:pt>
                <c:pt idx="58">
                  <c:v>50.002000000000002</c:v>
                </c:pt>
                <c:pt idx="59">
                  <c:v>52.802</c:v>
                </c:pt>
                <c:pt idx="60">
                  <c:v>50.728000000000002</c:v>
                </c:pt>
                <c:pt idx="61">
                  <c:v>50.951999999999998</c:v>
                </c:pt>
                <c:pt idx="62">
                  <c:v>51.984000000000002</c:v>
                </c:pt>
                <c:pt idx="63">
                  <c:v>50.271999999999998</c:v>
                </c:pt>
                <c:pt idx="64">
                  <c:v>51.896000000000001</c:v>
                </c:pt>
                <c:pt idx="65">
                  <c:v>51.725999999999999</c:v>
                </c:pt>
                <c:pt idx="66">
                  <c:v>52.045999999999999</c:v>
                </c:pt>
                <c:pt idx="67">
                  <c:v>51.755000000000003</c:v>
                </c:pt>
                <c:pt idx="68">
                  <c:v>51.383000000000003</c:v>
                </c:pt>
                <c:pt idx="69">
                  <c:v>51.734000000000002</c:v>
                </c:pt>
                <c:pt idx="70">
                  <c:v>51.093000000000004</c:v>
                </c:pt>
                <c:pt idx="71">
                  <c:v>51.847999999999999</c:v>
                </c:pt>
                <c:pt idx="72">
                  <c:v>52.122</c:v>
                </c:pt>
                <c:pt idx="73">
                  <c:v>52.82</c:v>
                </c:pt>
                <c:pt idx="74">
                  <c:v>51.991999999999997</c:v>
                </c:pt>
                <c:pt idx="75">
                  <c:v>52.655000000000001</c:v>
                </c:pt>
                <c:pt idx="76">
                  <c:v>53.268999999999998</c:v>
                </c:pt>
                <c:pt idx="77">
                  <c:v>53.174999999999997</c:v>
                </c:pt>
                <c:pt idx="78">
                  <c:v>53.173999999999999</c:v>
                </c:pt>
                <c:pt idx="79">
                  <c:v>53.822000000000003</c:v>
                </c:pt>
                <c:pt idx="80">
                  <c:v>54.566000000000003</c:v>
                </c:pt>
                <c:pt idx="81">
                  <c:v>53.954999999999998</c:v>
                </c:pt>
                <c:pt idx="82">
                  <c:v>53.683</c:v>
                </c:pt>
                <c:pt idx="83">
                  <c:v>53.863</c:v>
                </c:pt>
                <c:pt idx="84">
                  <c:v>53.738999999999997</c:v>
                </c:pt>
                <c:pt idx="85">
                  <c:v>55.54</c:v>
                </c:pt>
              </c:numCache>
            </c:numRef>
          </c:yVal>
          <c:smooth val="1"/>
        </c:ser>
        <c:ser>
          <c:idx val="5"/>
          <c:order val="4"/>
          <c:tx>
            <c:strRef>
              <c:f>'f 0%'!$C$2</c:f>
              <c:strCache>
                <c:ptCount val="1"/>
                <c:pt idx="0">
                  <c:v>11 000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 0%'!$C$4:$C$59</c:f>
              <c:numCache>
                <c:formatCode>0.00E+00</c:formatCode>
                <c:ptCount val="56"/>
                <c:pt idx="1">
                  <c:v>3.8727999999999999E-4</c:v>
                </c:pt>
                <c:pt idx="2">
                  <c:v>1.5864E-3</c:v>
                </c:pt>
                <c:pt idx="3">
                  <c:v>4.6049000000000003E-3</c:v>
                </c:pt>
                <c:pt idx="4">
                  <c:v>8.6178000000000001E-3</c:v>
                </c:pt>
                <c:pt idx="5">
                  <c:v>1.1697000000000001E-2</c:v>
                </c:pt>
                <c:pt idx="6">
                  <c:v>1.4995E-2</c:v>
                </c:pt>
                <c:pt idx="7">
                  <c:v>2.0424000000000001E-2</c:v>
                </c:pt>
                <c:pt idx="8">
                  <c:v>2.6401000000000001E-2</c:v>
                </c:pt>
                <c:pt idx="9">
                  <c:v>3.0759999999999999E-2</c:v>
                </c:pt>
                <c:pt idx="10">
                  <c:v>3.5320999999999998E-2</c:v>
                </c:pt>
                <c:pt idx="11">
                  <c:v>4.2568000000000002E-2</c:v>
                </c:pt>
                <c:pt idx="12">
                  <c:v>5.0312999999999997E-2</c:v>
                </c:pt>
                <c:pt idx="13">
                  <c:v>5.5925000000000002E-2</c:v>
                </c:pt>
                <c:pt idx="14">
                  <c:v>6.1622999999999997E-2</c:v>
                </c:pt>
                <c:pt idx="15">
                  <c:v>7.0386000000000004E-2</c:v>
                </c:pt>
                <c:pt idx="16">
                  <c:v>7.9972000000000001E-2</c:v>
                </c:pt>
                <c:pt idx="17">
                  <c:v>8.6562E-2</c:v>
                </c:pt>
                <c:pt idx="18">
                  <c:v>9.3285999999999994E-2</c:v>
                </c:pt>
                <c:pt idx="19" formatCode="General">
                  <c:v>0.10369</c:v>
                </c:pt>
                <c:pt idx="20" formatCode="General">
                  <c:v>0.10537000000000001</c:v>
                </c:pt>
                <c:pt idx="21" formatCode="General">
                  <c:v>0.10591</c:v>
                </c:pt>
                <c:pt idx="22" formatCode="General">
                  <c:v>0.10759000000000001</c:v>
                </c:pt>
                <c:pt idx="23" formatCode="General">
                  <c:v>0.10809000000000001</c:v>
                </c:pt>
                <c:pt idx="24" formatCode="General">
                  <c:v>0.11321000000000001</c:v>
                </c:pt>
                <c:pt idx="25" formatCode="General">
                  <c:v>0.12092</c:v>
                </c:pt>
                <c:pt idx="26" formatCode="General">
                  <c:v>0.12878000000000001</c:v>
                </c:pt>
                <c:pt idx="27" formatCode="General">
                  <c:v>0.1409</c:v>
                </c:pt>
                <c:pt idx="28" formatCode="General">
                  <c:v>0.15310000000000001</c:v>
                </c:pt>
                <c:pt idx="29" formatCode="General">
                  <c:v>0.16205</c:v>
                </c:pt>
                <c:pt idx="30" formatCode="General">
                  <c:v>0.1709</c:v>
                </c:pt>
                <c:pt idx="31" formatCode="General">
                  <c:v>0.18456</c:v>
                </c:pt>
                <c:pt idx="32" formatCode="General">
                  <c:v>0.19853000000000001</c:v>
                </c:pt>
                <c:pt idx="33" formatCode="General">
                  <c:v>0.20862</c:v>
                </c:pt>
                <c:pt idx="34" formatCode="General">
                  <c:v>0.21828</c:v>
                </c:pt>
                <c:pt idx="35" formatCode="General">
                  <c:v>0.23369999999999999</c:v>
                </c:pt>
                <c:pt idx="36" formatCode="General">
                  <c:v>0.2495</c:v>
                </c:pt>
                <c:pt idx="37" formatCode="General">
                  <c:v>0.23905000000000001</c:v>
                </c:pt>
                <c:pt idx="38" formatCode="General">
                  <c:v>0.22866</c:v>
                </c:pt>
                <c:pt idx="39" formatCode="General">
                  <c:v>0.21357000000000001</c:v>
                </c:pt>
                <c:pt idx="40" formatCode="General">
                  <c:v>0.19880999999999999</c:v>
                </c:pt>
                <c:pt idx="41" formatCode="General">
                  <c:v>0.18937999999999999</c:v>
                </c:pt>
                <c:pt idx="42" formatCode="General">
                  <c:v>0.18004999999999999</c:v>
                </c:pt>
                <c:pt idx="43" formatCode="General">
                  <c:v>0.16649</c:v>
                </c:pt>
                <c:pt idx="44" formatCode="General">
                  <c:v>0.15337999999999999</c:v>
                </c:pt>
                <c:pt idx="45" formatCode="General">
                  <c:v>0.16206000000000001</c:v>
                </c:pt>
                <c:pt idx="46" formatCode="General">
                  <c:v>0.1709</c:v>
                </c:pt>
                <c:pt idx="47" formatCode="General">
                  <c:v>0.18457999999999999</c:v>
                </c:pt>
                <c:pt idx="48" formatCode="General">
                  <c:v>0.19855</c:v>
                </c:pt>
                <c:pt idx="49" formatCode="General">
                  <c:v>0.24959999999999999</c:v>
                </c:pt>
                <c:pt idx="50" formatCode="General">
                  <c:v>0.30320000000000003</c:v>
                </c:pt>
                <c:pt idx="51" formatCode="General">
                  <c:v>0.36614999999999998</c:v>
                </c:pt>
                <c:pt idx="52" formatCode="General">
                  <c:v>0.40088000000000001</c:v>
                </c:pt>
                <c:pt idx="53" formatCode="General">
                  <c:v>0.43691000000000002</c:v>
                </c:pt>
                <c:pt idx="54" formatCode="General">
                  <c:v>0.47088999999999998</c:v>
                </c:pt>
                <c:pt idx="55" formatCode="General">
                  <c:v>0.50612999999999997</c:v>
                </c:pt>
              </c:numCache>
            </c:numRef>
          </c:xVal>
          <c:yVal>
            <c:numRef>
              <c:f>'f 0%'!$D$4:$D$59</c:f>
              <c:numCache>
                <c:formatCode>General</c:formatCode>
                <c:ptCount val="56"/>
                <c:pt idx="0">
                  <c:v>0</c:v>
                </c:pt>
                <c:pt idx="1">
                  <c:v>4.1618000000000004</c:v>
                </c:pt>
                <c:pt idx="2">
                  <c:v>7.2530999999999999</c:v>
                </c:pt>
                <c:pt idx="3">
                  <c:v>10.596</c:v>
                </c:pt>
                <c:pt idx="4">
                  <c:v>14.289</c:v>
                </c:pt>
                <c:pt idx="5">
                  <c:v>16.443000000000001</c:v>
                </c:pt>
                <c:pt idx="6">
                  <c:v>18.256</c:v>
                </c:pt>
                <c:pt idx="7">
                  <c:v>21.922000000000001</c:v>
                </c:pt>
                <c:pt idx="8">
                  <c:v>25.834</c:v>
                </c:pt>
                <c:pt idx="9">
                  <c:v>28.686</c:v>
                </c:pt>
                <c:pt idx="10">
                  <c:v>31.138999999999999</c:v>
                </c:pt>
                <c:pt idx="11">
                  <c:v>35.140999999999998</c:v>
                </c:pt>
                <c:pt idx="12">
                  <c:v>38.902999999999999</c:v>
                </c:pt>
                <c:pt idx="13">
                  <c:v>41.767000000000003</c:v>
                </c:pt>
                <c:pt idx="14">
                  <c:v>44.210999999999999</c:v>
                </c:pt>
                <c:pt idx="15">
                  <c:v>48.186</c:v>
                </c:pt>
                <c:pt idx="16">
                  <c:v>52.06</c:v>
                </c:pt>
                <c:pt idx="17">
                  <c:v>54.377000000000002</c:v>
                </c:pt>
                <c:pt idx="18">
                  <c:v>57.993000000000002</c:v>
                </c:pt>
                <c:pt idx="19">
                  <c:v>61.707000000000001</c:v>
                </c:pt>
                <c:pt idx="20">
                  <c:v>62.091999999999999</c:v>
                </c:pt>
                <c:pt idx="21">
                  <c:v>62.122</c:v>
                </c:pt>
                <c:pt idx="22">
                  <c:v>63.314</c:v>
                </c:pt>
                <c:pt idx="23">
                  <c:v>64.64</c:v>
                </c:pt>
                <c:pt idx="24">
                  <c:v>66.049000000000007</c:v>
                </c:pt>
                <c:pt idx="25">
                  <c:v>69.813000000000002</c:v>
                </c:pt>
                <c:pt idx="26">
                  <c:v>72.507000000000005</c:v>
                </c:pt>
                <c:pt idx="27">
                  <c:v>75.820999999999998</c:v>
                </c:pt>
                <c:pt idx="28">
                  <c:v>80.501000000000005</c:v>
                </c:pt>
                <c:pt idx="29">
                  <c:v>83.635999999999996</c:v>
                </c:pt>
                <c:pt idx="30">
                  <c:v>86.266999999999996</c:v>
                </c:pt>
                <c:pt idx="31">
                  <c:v>91.358000000000004</c:v>
                </c:pt>
                <c:pt idx="32">
                  <c:v>94.834999999999994</c:v>
                </c:pt>
                <c:pt idx="33">
                  <c:v>98.025000000000006</c:v>
                </c:pt>
                <c:pt idx="34">
                  <c:v>101.34</c:v>
                </c:pt>
                <c:pt idx="35">
                  <c:v>105.44</c:v>
                </c:pt>
                <c:pt idx="36">
                  <c:v>109.83</c:v>
                </c:pt>
                <c:pt idx="37">
                  <c:v>107.2</c:v>
                </c:pt>
                <c:pt idx="38">
                  <c:v>104.56</c:v>
                </c:pt>
                <c:pt idx="39">
                  <c:v>99.332999999999998</c:v>
                </c:pt>
                <c:pt idx="40">
                  <c:v>94.834999999999994</c:v>
                </c:pt>
                <c:pt idx="41">
                  <c:v>92.037999999999997</c:v>
                </c:pt>
                <c:pt idx="42">
                  <c:v>89.448999999999998</c:v>
                </c:pt>
                <c:pt idx="43">
                  <c:v>85.135000000000005</c:v>
                </c:pt>
                <c:pt idx="44">
                  <c:v>80.501000000000005</c:v>
                </c:pt>
                <c:pt idx="45">
                  <c:v>83.635999999999996</c:v>
                </c:pt>
                <c:pt idx="46">
                  <c:v>86.266999999999996</c:v>
                </c:pt>
                <c:pt idx="47">
                  <c:v>91.358000000000004</c:v>
                </c:pt>
                <c:pt idx="48">
                  <c:v>94.834999999999994</c:v>
                </c:pt>
                <c:pt idx="49">
                  <c:v>109.85</c:v>
                </c:pt>
                <c:pt idx="50">
                  <c:v>127.15</c:v>
                </c:pt>
                <c:pt idx="51">
                  <c:v>142.54</c:v>
                </c:pt>
                <c:pt idx="52">
                  <c:v>149.87</c:v>
                </c:pt>
                <c:pt idx="53">
                  <c:v>156.68</c:v>
                </c:pt>
                <c:pt idx="54">
                  <c:v>164.04</c:v>
                </c:pt>
                <c:pt idx="55">
                  <c:v>171.46</c:v>
                </c:pt>
              </c:numCache>
            </c:numRef>
          </c:yVal>
          <c:smooth val="1"/>
        </c:ser>
        <c:ser>
          <c:idx val="7"/>
          <c:order val="5"/>
          <c:tx>
            <c:strRef>
              <c:f>'f 0%'!$K$2</c:f>
              <c:strCache>
                <c:ptCount val="1"/>
                <c:pt idx="0">
                  <c:v>110 000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'f 0%'!$K$4:$K$84</c:f>
              <c:numCache>
                <c:formatCode>0.00E+00</c:formatCode>
                <c:ptCount val="81"/>
                <c:pt idx="1">
                  <c:v>3.065E-3</c:v>
                </c:pt>
                <c:pt idx="2">
                  <c:v>9.5063000000000005E-3</c:v>
                </c:pt>
                <c:pt idx="3">
                  <c:v>2.3466999999999998E-2</c:v>
                </c:pt>
                <c:pt idx="4">
                  <c:v>4.0287000000000003E-2</c:v>
                </c:pt>
                <c:pt idx="5">
                  <c:v>5.2470000000000003E-2</c:v>
                </c:pt>
                <c:pt idx="6">
                  <c:v>6.5438999999999997E-2</c:v>
                </c:pt>
                <c:pt idx="7">
                  <c:v>8.5813E-2</c:v>
                </c:pt>
                <c:pt idx="8" formatCode="General">
                  <c:v>0.10664999999999999</c:v>
                </c:pt>
                <c:pt idx="9" formatCode="General">
                  <c:v>0.10599</c:v>
                </c:pt>
                <c:pt idx="10" formatCode="General">
                  <c:v>0.13439000000000001</c:v>
                </c:pt>
                <c:pt idx="11" formatCode="General">
                  <c:v>0.15770000000000001</c:v>
                </c:pt>
                <c:pt idx="12" formatCode="General">
                  <c:v>0.18159</c:v>
                </c:pt>
                <c:pt idx="13" formatCode="General">
                  <c:v>0.19878999999999999</c:v>
                </c:pt>
                <c:pt idx="14" formatCode="General">
                  <c:v>0.21587999999999999</c:v>
                </c:pt>
                <c:pt idx="15" formatCode="General">
                  <c:v>0.24093999999999999</c:v>
                </c:pt>
                <c:pt idx="16" formatCode="General">
                  <c:v>0.26817999999999997</c:v>
                </c:pt>
                <c:pt idx="17" formatCode="General">
                  <c:v>0.28667999999999999</c:v>
                </c:pt>
                <c:pt idx="18" formatCode="General">
                  <c:v>0.30543999999999999</c:v>
                </c:pt>
                <c:pt idx="19" formatCode="General">
                  <c:v>0.33411000000000002</c:v>
                </c:pt>
                <c:pt idx="20" formatCode="General">
                  <c:v>0.36338999999999999</c:v>
                </c:pt>
                <c:pt idx="21" formatCode="General">
                  <c:v>0.38358999999999999</c:v>
                </c:pt>
                <c:pt idx="22" formatCode="General">
                  <c:v>0.40434999999999999</c:v>
                </c:pt>
                <c:pt idx="23" formatCode="General">
                  <c:v>0.43608000000000002</c:v>
                </c:pt>
                <c:pt idx="24" formatCode="General">
                  <c:v>0.46806999999999999</c:v>
                </c:pt>
                <c:pt idx="25" formatCode="General">
                  <c:v>0.48974000000000001</c:v>
                </c:pt>
                <c:pt idx="26" formatCode="General">
                  <c:v>0.51182000000000005</c:v>
                </c:pt>
                <c:pt idx="27" formatCode="General">
                  <c:v>0.54579</c:v>
                </c:pt>
                <c:pt idx="28" formatCode="General">
                  <c:v>0.58050999999999997</c:v>
                </c:pt>
                <c:pt idx="29" formatCode="General">
                  <c:v>0.60416999999999998</c:v>
                </c:pt>
                <c:pt idx="30" formatCode="General">
                  <c:v>0.62768000000000002</c:v>
                </c:pt>
                <c:pt idx="31" formatCode="General">
                  <c:v>0.66349000000000002</c:v>
                </c:pt>
                <c:pt idx="32" formatCode="General">
                  <c:v>0.70004</c:v>
                </c:pt>
                <c:pt idx="33" formatCode="General">
                  <c:v>0.72485999999999995</c:v>
                </c:pt>
                <c:pt idx="34" formatCode="General">
                  <c:v>0.75004999999999999</c:v>
                </c:pt>
                <c:pt idx="35" formatCode="General">
                  <c:v>0.78878000000000004</c:v>
                </c:pt>
                <c:pt idx="36" formatCode="General">
                  <c:v>0.82906999999999997</c:v>
                </c:pt>
                <c:pt idx="37" formatCode="General">
                  <c:v>0.85650000000000004</c:v>
                </c:pt>
                <c:pt idx="38" formatCode="General">
                  <c:v>0.88392000000000004</c:v>
                </c:pt>
                <c:pt idx="39" formatCode="General">
                  <c:v>0.92518</c:v>
                </c:pt>
                <c:pt idx="40" formatCode="General">
                  <c:v>0.96691000000000005</c:v>
                </c:pt>
                <c:pt idx="41" formatCode="General">
                  <c:v>0.99490999999999996</c:v>
                </c:pt>
                <c:pt idx="42" formatCode="General">
                  <c:v>1.0233000000000001</c:v>
                </c:pt>
                <c:pt idx="43" formatCode="General">
                  <c:v>1.0660000000000001</c:v>
                </c:pt>
                <c:pt idx="44" formatCode="General">
                  <c:v>1.1087</c:v>
                </c:pt>
                <c:pt idx="45" formatCode="General">
                  <c:v>1.1374</c:v>
                </c:pt>
                <c:pt idx="46" formatCode="General">
                  <c:v>1.1657</c:v>
                </c:pt>
                <c:pt idx="47" formatCode="General">
                  <c:v>1.2081</c:v>
                </c:pt>
                <c:pt idx="48" formatCode="General">
                  <c:v>1.2495000000000001</c:v>
                </c:pt>
                <c:pt idx="49" formatCode="General">
                  <c:v>1.2728999999999999</c:v>
                </c:pt>
                <c:pt idx="50" formatCode="General">
                  <c:v>1.2923</c:v>
                </c:pt>
                <c:pt idx="51" formatCode="General">
                  <c:v>1.3147</c:v>
                </c:pt>
                <c:pt idx="52" formatCode="General">
                  <c:v>1.3376999999999999</c:v>
                </c:pt>
                <c:pt idx="53" formatCode="General">
                  <c:v>1.3516999999999999</c:v>
                </c:pt>
                <c:pt idx="54" formatCode="General">
                  <c:v>1.3684000000000001</c:v>
                </c:pt>
                <c:pt idx="55" formatCode="General">
                  <c:v>1.3918999999999999</c:v>
                </c:pt>
                <c:pt idx="56" formatCode="General">
                  <c:v>1.4180999999999999</c:v>
                </c:pt>
                <c:pt idx="57" formatCode="General">
                  <c:v>1.4325000000000001</c:v>
                </c:pt>
                <c:pt idx="58" formatCode="General">
                  <c:v>1.4525999999999999</c:v>
                </c:pt>
                <c:pt idx="59" formatCode="General">
                  <c:v>1.4769000000000001</c:v>
                </c:pt>
                <c:pt idx="60" formatCode="General">
                  <c:v>1.5024</c:v>
                </c:pt>
                <c:pt idx="61" formatCode="General">
                  <c:v>1.5149999999999999</c:v>
                </c:pt>
                <c:pt idx="62" formatCode="General">
                  <c:v>1.5361</c:v>
                </c:pt>
                <c:pt idx="63" formatCode="General">
                  <c:v>1.5636000000000001</c:v>
                </c:pt>
                <c:pt idx="64" formatCode="General">
                  <c:v>1.5905</c:v>
                </c:pt>
                <c:pt idx="65" formatCode="General">
                  <c:v>1.6015999999999999</c:v>
                </c:pt>
                <c:pt idx="66" formatCode="General">
                  <c:v>1.6222000000000001</c:v>
                </c:pt>
                <c:pt idx="67" formatCode="General">
                  <c:v>1.6474</c:v>
                </c:pt>
                <c:pt idx="68" formatCode="General">
                  <c:v>1.6738999999999999</c:v>
                </c:pt>
                <c:pt idx="69" formatCode="General">
                  <c:v>1.6807000000000001</c:v>
                </c:pt>
                <c:pt idx="70" formatCode="General">
                  <c:v>1.7025999999999999</c:v>
                </c:pt>
                <c:pt idx="71" formatCode="General">
                  <c:v>1.7278</c:v>
                </c:pt>
                <c:pt idx="72" formatCode="General">
                  <c:v>1.7512000000000001</c:v>
                </c:pt>
                <c:pt idx="73" formatCode="General">
                  <c:v>1.7611000000000001</c:v>
                </c:pt>
                <c:pt idx="74" formatCode="General">
                  <c:v>1.7859</c:v>
                </c:pt>
                <c:pt idx="75" formatCode="General">
                  <c:v>1.8137000000000001</c:v>
                </c:pt>
                <c:pt idx="76" formatCode="General">
                  <c:v>1.8434999999999999</c:v>
                </c:pt>
                <c:pt idx="77" formatCode="General">
                  <c:v>1.8528</c:v>
                </c:pt>
                <c:pt idx="78" formatCode="General">
                  <c:v>1.8816999999999999</c:v>
                </c:pt>
                <c:pt idx="79" formatCode="General">
                  <c:v>1.9126000000000001</c:v>
                </c:pt>
                <c:pt idx="80" formatCode="General">
                  <c:v>1.9527000000000001</c:v>
                </c:pt>
              </c:numCache>
            </c:numRef>
          </c:xVal>
          <c:yVal>
            <c:numRef>
              <c:f>'f 0%'!$L$4:$L$84</c:f>
              <c:numCache>
                <c:formatCode>General</c:formatCode>
                <c:ptCount val="81"/>
                <c:pt idx="0">
                  <c:v>0</c:v>
                </c:pt>
                <c:pt idx="1">
                  <c:v>3.3715999999999999</c:v>
                </c:pt>
                <c:pt idx="2">
                  <c:v>6.2374000000000001</c:v>
                </c:pt>
                <c:pt idx="3">
                  <c:v>8.9417000000000009</c:v>
                </c:pt>
                <c:pt idx="4">
                  <c:v>11.895</c:v>
                </c:pt>
                <c:pt idx="5">
                  <c:v>13.11</c:v>
                </c:pt>
                <c:pt idx="6">
                  <c:v>14.967000000000001</c:v>
                </c:pt>
                <c:pt idx="7">
                  <c:v>17.640999999999998</c:v>
                </c:pt>
                <c:pt idx="8">
                  <c:v>20.27</c:v>
                </c:pt>
                <c:pt idx="9">
                  <c:v>21.923999999999999</c:v>
                </c:pt>
                <c:pt idx="10">
                  <c:v>24.742999999999999</c:v>
                </c:pt>
                <c:pt idx="11">
                  <c:v>27.984999999999999</c:v>
                </c:pt>
                <c:pt idx="12">
                  <c:v>31.135999999999999</c:v>
                </c:pt>
                <c:pt idx="13">
                  <c:v>33.783000000000001</c:v>
                </c:pt>
                <c:pt idx="14">
                  <c:v>36.213999999999999</c:v>
                </c:pt>
                <c:pt idx="15">
                  <c:v>40.506</c:v>
                </c:pt>
                <c:pt idx="16">
                  <c:v>44.631</c:v>
                </c:pt>
                <c:pt idx="17">
                  <c:v>47.134999999999998</c:v>
                </c:pt>
                <c:pt idx="18">
                  <c:v>50.372</c:v>
                </c:pt>
                <c:pt idx="19">
                  <c:v>54.625</c:v>
                </c:pt>
                <c:pt idx="20">
                  <c:v>59.255000000000003</c:v>
                </c:pt>
                <c:pt idx="21">
                  <c:v>62.981000000000002</c:v>
                </c:pt>
                <c:pt idx="22">
                  <c:v>67.141999999999996</c:v>
                </c:pt>
                <c:pt idx="23">
                  <c:v>72.183000000000007</c:v>
                </c:pt>
                <c:pt idx="24">
                  <c:v>76.793999999999997</c:v>
                </c:pt>
                <c:pt idx="25">
                  <c:v>80.212000000000003</c:v>
                </c:pt>
                <c:pt idx="26">
                  <c:v>84.102999999999994</c:v>
                </c:pt>
                <c:pt idx="27">
                  <c:v>89.926000000000002</c:v>
                </c:pt>
                <c:pt idx="28">
                  <c:v>95.200999999999993</c:v>
                </c:pt>
                <c:pt idx="29">
                  <c:v>98.448999999999998</c:v>
                </c:pt>
                <c:pt idx="30">
                  <c:v>101.7</c:v>
                </c:pt>
                <c:pt idx="31">
                  <c:v>108.31</c:v>
                </c:pt>
                <c:pt idx="32">
                  <c:v>115.04</c:v>
                </c:pt>
                <c:pt idx="33">
                  <c:v>118.69</c:v>
                </c:pt>
                <c:pt idx="34">
                  <c:v>123.22</c:v>
                </c:pt>
                <c:pt idx="35">
                  <c:v>129.43</c:v>
                </c:pt>
                <c:pt idx="36">
                  <c:v>134.72</c:v>
                </c:pt>
                <c:pt idx="37">
                  <c:v>138.1</c:v>
                </c:pt>
                <c:pt idx="38">
                  <c:v>141.22</c:v>
                </c:pt>
                <c:pt idx="39">
                  <c:v>145.99</c:v>
                </c:pt>
                <c:pt idx="40">
                  <c:v>147.22</c:v>
                </c:pt>
                <c:pt idx="41">
                  <c:v>148.75</c:v>
                </c:pt>
                <c:pt idx="42">
                  <c:v>149.29</c:v>
                </c:pt>
                <c:pt idx="43">
                  <c:v>149.38999999999999</c:v>
                </c:pt>
                <c:pt idx="44">
                  <c:v>150.36000000000001</c:v>
                </c:pt>
                <c:pt idx="45">
                  <c:v>149.03</c:v>
                </c:pt>
                <c:pt idx="46">
                  <c:v>147.84</c:v>
                </c:pt>
                <c:pt idx="47">
                  <c:v>147.38</c:v>
                </c:pt>
                <c:pt idx="48">
                  <c:v>143.65</c:v>
                </c:pt>
                <c:pt idx="49">
                  <c:v>139.62</c:v>
                </c:pt>
                <c:pt idx="50">
                  <c:v>131.81</c:v>
                </c:pt>
                <c:pt idx="51">
                  <c:v>126.17</c:v>
                </c:pt>
                <c:pt idx="52">
                  <c:v>119.69</c:v>
                </c:pt>
                <c:pt idx="53">
                  <c:v>119.86</c:v>
                </c:pt>
                <c:pt idx="54">
                  <c:v>116.81</c:v>
                </c:pt>
                <c:pt idx="55">
                  <c:v>119.58</c:v>
                </c:pt>
                <c:pt idx="56">
                  <c:v>118.42</c:v>
                </c:pt>
                <c:pt idx="57">
                  <c:v>116.59</c:v>
                </c:pt>
                <c:pt idx="58">
                  <c:v>114.69</c:v>
                </c:pt>
                <c:pt idx="59">
                  <c:v>113.74</c:v>
                </c:pt>
                <c:pt idx="60">
                  <c:v>112.84</c:v>
                </c:pt>
                <c:pt idx="61">
                  <c:v>112.24</c:v>
                </c:pt>
                <c:pt idx="62">
                  <c:v>113.7</c:v>
                </c:pt>
                <c:pt idx="63">
                  <c:v>112.74</c:v>
                </c:pt>
                <c:pt idx="64">
                  <c:v>110.84</c:v>
                </c:pt>
                <c:pt idx="65">
                  <c:v>107</c:v>
                </c:pt>
                <c:pt idx="66">
                  <c:v>105.22</c:v>
                </c:pt>
                <c:pt idx="67">
                  <c:v>108.16</c:v>
                </c:pt>
                <c:pt idx="68">
                  <c:v>107.13</c:v>
                </c:pt>
                <c:pt idx="69">
                  <c:v>105.09</c:v>
                </c:pt>
                <c:pt idx="70">
                  <c:v>104.99</c:v>
                </c:pt>
                <c:pt idx="71">
                  <c:v>105.76</c:v>
                </c:pt>
                <c:pt idx="72">
                  <c:v>107.11</c:v>
                </c:pt>
                <c:pt idx="73">
                  <c:v>105.95</c:v>
                </c:pt>
                <c:pt idx="74">
                  <c:v>105.44</c:v>
                </c:pt>
                <c:pt idx="75">
                  <c:v>106.27</c:v>
                </c:pt>
                <c:pt idx="76">
                  <c:v>108.95</c:v>
                </c:pt>
                <c:pt idx="77">
                  <c:v>110.07</c:v>
                </c:pt>
                <c:pt idx="78">
                  <c:v>111.65</c:v>
                </c:pt>
                <c:pt idx="79">
                  <c:v>113.18</c:v>
                </c:pt>
                <c:pt idx="80">
                  <c:v>116.51</c:v>
                </c:pt>
              </c:numCache>
            </c:numRef>
          </c:yVal>
          <c:smooth val="1"/>
        </c:ser>
        <c:ser>
          <c:idx val="1"/>
          <c:order val="6"/>
          <c:tx>
            <c:strRef>
              <c:f>'f 0%'!$S$2</c:f>
              <c:strCache>
                <c:ptCount val="1"/>
                <c:pt idx="0">
                  <c:v>1,1 MPa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 0%'!$S$4:$S$90</c:f>
              <c:numCache>
                <c:formatCode>0.00E+00</c:formatCode>
                <c:ptCount val="87"/>
                <c:pt idx="1">
                  <c:v>9.3121999999999996E-3</c:v>
                </c:pt>
                <c:pt idx="2">
                  <c:v>2.2499999999999999E-2</c:v>
                </c:pt>
                <c:pt idx="3">
                  <c:v>4.4095000000000002E-2</c:v>
                </c:pt>
                <c:pt idx="4">
                  <c:v>6.7253999999999994E-2</c:v>
                </c:pt>
                <c:pt idx="5">
                  <c:v>8.2697000000000007E-2</c:v>
                </c:pt>
                <c:pt idx="6">
                  <c:v>9.9017999999999995E-2</c:v>
                </c:pt>
                <c:pt idx="7" formatCode="General">
                  <c:v>0.10281999999999999</c:v>
                </c:pt>
                <c:pt idx="8" formatCode="General">
                  <c:v>0.107</c:v>
                </c:pt>
                <c:pt idx="9" formatCode="General">
                  <c:v>0.10781</c:v>
                </c:pt>
                <c:pt idx="10" formatCode="General">
                  <c:v>0.11204</c:v>
                </c:pt>
                <c:pt idx="11" formatCode="General">
                  <c:v>0.11816</c:v>
                </c:pt>
                <c:pt idx="12" formatCode="General">
                  <c:v>0.12731999999999999</c:v>
                </c:pt>
                <c:pt idx="13" formatCode="General">
                  <c:v>0.13597999999999999</c:v>
                </c:pt>
                <c:pt idx="14" formatCode="General">
                  <c:v>0.1447</c:v>
                </c:pt>
                <c:pt idx="15" formatCode="General">
                  <c:v>0.15817999999999999</c:v>
                </c:pt>
                <c:pt idx="16" formatCode="General">
                  <c:v>0.17782000000000001</c:v>
                </c:pt>
                <c:pt idx="17" formatCode="General">
                  <c:v>0.20305000000000001</c:v>
                </c:pt>
                <c:pt idx="18" formatCode="General">
                  <c:v>0.22847000000000001</c:v>
                </c:pt>
                <c:pt idx="19" formatCode="General">
                  <c:v>0.24284</c:v>
                </c:pt>
                <c:pt idx="20" formatCode="General">
                  <c:v>0.26451999999999998</c:v>
                </c:pt>
                <c:pt idx="21" formatCode="General">
                  <c:v>0.29237000000000002</c:v>
                </c:pt>
                <c:pt idx="22" formatCode="General">
                  <c:v>0.32208999999999999</c:v>
                </c:pt>
                <c:pt idx="23" formatCode="General">
                  <c:v>0.34138000000000002</c:v>
                </c:pt>
                <c:pt idx="24" formatCode="General">
                  <c:v>0.36294999999999999</c:v>
                </c:pt>
                <c:pt idx="25" formatCode="General">
                  <c:v>0.39426</c:v>
                </c:pt>
                <c:pt idx="26" formatCode="General">
                  <c:v>0.42663000000000001</c:v>
                </c:pt>
                <c:pt idx="27" formatCode="General">
                  <c:v>0.44834000000000002</c:v>
                </c:pt>
                <c:pt idx="28" formatCode="General">
                  <c:v>0.47066999999999998</c:v>
                </c:pt>
                <c:pt idx="29" formatCode="General">
                  <c:v>0.50595999999999997</c:v>
                </c:pt>
                <c:pt idx="30" formatCode="General">
                  <c:v>0.54203999999999997</c:v>
                </c:pt>
                <c:pt idx="31" formatCode="General">
                  <c:v>0.56603999999999999</c:v>
                </c:pt>
                <c:pt idx="32" formatCode="General">
                  <c:v>0.59087999999999996</c:v>
                </c:pt>
                <c:pt idx="33" formatCode="General">
                  <c:v>0.62855000000000005</c:v>
                </c:pt>
                <c:pt idx="34" formatCode="General">
                  <c:v>0.66718</c:v>
                </c:pt>
                <c:pt idx="35" formatCode="General">
                  <c:v>0.69396999999999998</c:v>
                </c:pt>
                <c:pt idx="36" formatCode="General">
                  <c:v>0.72026000000000001</c:v>
                </c:pt>
                <c:pt idx="37" formatCode="General">
                  <c:v>0.76007999999999998</c:v>
                </c:pt>
                <c:pt idx="38" formatCode="General">
                  <c:v>0.80139000000000005</c:v>
                </c:pt>
                <c:pt idx="39" formatCode="General">
                  <c:v>0.83025000000000004</c:v>
                </c:pt>
                <c:pt idx="40" formatCode="General">
                  <c:v>0.85809999999999997</c:v>
                </c:pt>
                <c:pt idx="41" formatCode="General">
                  <c:v>0.90146999999999999</c:v>
                </c:pt>
                <c:pt idx="42" formatCode="General">
                  <c:v>0.94515000000000005</c:v>
                </c:pt>
                <c:pt idx="43" formatCode="General">
                  <c:v>0.97392999999999996</c:v>
                </c:pt>
                <c:pt idx="44" formatCode="General">
                  <c:v>1.0044</c:v>
                </c:pt>
                <c:pt idx="45" formatCode="General">
                  <c:v>1.0515000000000001</c:v>
                </c:pt>
                <c:pt idx="46" formatCode="General">
                  <c:v>1.0976999999999999</c:v>
                </c:pt>
                <c:pt idx="47" formatCode="General">
                  <c:v>1.1281000000000001</c:v>
                </c:pt>
                <c:pt idx="48" formatCode="General">
                  <c:v>1.1601999999999999</c:v>
                </c:pt>
                <c:pt idx="49" formatCode="General">
                  <c:v>1.2079</c:v>
                </c:pt>
                <c:pt idx="50" formatCode="General">
                  <c:v>1.2568999999999999</c:v>
                </c:pt>
                <c:pt idx="51" formatCode="General">
                  <c:v>1.2894000000000001</c:v>
                </c:pt>
                <c:pt idx="52" formatCode="General">
                  <c:v>1.323</c:v>
                </c:pt>
                <c:pt idx="53" formatCode="General">
                  <c:v>1.3194999999999999</c:v>
                </c:pt>
                <c:pt idx="54" formatCode="General">
                  <c:v>1.3331999999999999</c:v>
                </c:pt>
                <c:pt idx="55" formatCode="General">
                  <c:v>1.3432999999999999</c:v>
                </c:pt>
                <c:pt idx="56" formatCode="General">
                  <c:v>1.3576999999999999</c:v>
                </c:pt>
                <c:pt idx="57" formatCode="General">
                  <c:v>1.379</c:v>
                </c:pt>
                <c:pt idx="58" formatCode="General">
                  <c:v>1.4044000000000001</c:v>
                </c:pt>
                <c:pt idx="59" formatCode="General">
                  <c:v>1.4191</c:v>
                </c:pt>
                <c:pt idx="60" formatCode="General">
                  <c:v>1.4353</c:v>
                </c:pt>
                <c:pt idx="61" formatCode="General">
                  <c:v>1.4559</c:v>
                </c:pt>
                <c:pt idx="62" formatCode="General">
                  <c:v>1.4814000000000001</c:v>
                </c:pt>
                <c:pt idx="63" formatCode="General">
                  <c:v>1.4985999999999999</c:v>
                </c:pt>
                <c:pt idx="64" formatCode="General">
                  <c:v>1.5173000000000001</c:v>
                </c:pt>
                <c:pt idx="65" formatCode="General">
                  <c:v>1.5425</c:v>
                </c:pt>
                <c:pt idx="66" formatCode="General">
                  <c:v>1.5711999999999999</c:v>
                </c:pt>
                <c:pt idx="67" formatCode="General">
                  <c:v>1.5906</c:v>
                </c:pt>
                <c:pt idx="68" formatCode="General">
                  <c:v>1.6086</c:v>
                </c:pt>
                <c:pt idx="69" formatCode="General">
                  <c:v>1.6371</c:v>
                </c:pt>
                <c:pt idx="70" formatCode="General">
                  <c:v>1.6626000000000001</c:v>
                </c:pt>
                <c:pt idx="71" formatCode="General">
                  <c:v>1.68</c:v>
                </c:pt>
                <c:pt idx="72" formatCode="General">
                  <c:v>1.6997</c:v>
                </c:pt>
                <c:pt idx="73" formatCode="General">
                  <c:v>1.7274</c:v>
                </c:pt>
                <c:pt idx="74" formatCode="General">
                  <c:v>1.754</c:v>
                </c:pt>
                <c:pt idx="75" formatCode="General">
                  <c:v>1.7774000000000001</c:v>
                </c:pt>
                <c:pt idx="76" formatCode="General">
                  <c:v>1.7948</c:v>
                </c:pt>
                <c:pt idx="77" formatCode="General">
                  <c:v>1.8268</c:v>
                </c:pt>
                <c:pt idx="78" formatCode="General">
                  <c:v>1.8591</c:v>
                </c:pt>
                <c:pt idx="79" formatCode="General">
                  <c:v>1.8795999999999999</c:v>
                </c:pt>
                <c:pt idx="80" formatCode="General">
                  <c:v>1.9011</c:v>
                </c:pt>
                <c:pt idx="81" formatCode="General">
                  <c:v>1.9330000000000001</c:v>
                </c:pt>
                <c:pt idx="82" formatCode="General">
                  <c:v>1.9530000000000001</c:v>
                </c:pt>
                <c:pt idx="83" formatCode="General">
                  <c:v>1.9802</c:v>
                </c:pt>
                <c:pt idx="84" formatCode="General">
                  <c:v>2.0036</c:v>
                </c:pt>
                <c:pt idx="85" formatCode="General">
                  <c:v>2.0364</c:v>
                </c:pt>
                <c:pt idx="86" formatCode="General">
                  <c:v>2.0746000000000002</c:v>
                </c:pt>
              </c:numCache>
            </c:numRef>
          </c:xVal>
          <c:yVal>
            <c:numRef>
              <c:f>'f 0%'!$T$4:$T$90</c:f>
              <c:numCache>
                <c:formatCode>General</c:formatCode>
                <c:ptCount val="87"/>
                <c:pt idx="0">
                  <c:v>0</c:v>
                </c:pt>
                <c:pt idx="1">
                  <c:v>2.2673000000000001</c:v>
                </c:pt>
                <c:pt idx="2">
                  <c:v>3.0960000000000001</c:v>
                </c:pt>
                <c:pt idx="3">
                  <c:v>5.1858000000000004</c:v>
                </c:pt>
                <c:pt idx="4">
                  <c:v>7.0791000000000004</c:v>
                </c:pt>
                <c:pt idx="5">
                  <c:v>8.0573999999999995</c:v>
                </c:pt>
                <c:pt idx="6">
                  <c:v>9.8148</c:v>
                </c:pt>
                <c:pt idx="7">
                  <c:v>9.9196000000000009</c:v>
                </c:pt>
                <c:pt idx="8">
                  <c:v>10.039</c:v>
                </c:pt>
                <c:pt idx="9">
                  <c:v>10.159000000000001</c:v>
                </c:pt>
                <c:pt idx="10">
                  <c:v>10.823</c:v>
                </c:pt>
                <c:pt idx="11">
                  <c:v>11.718999999999999</c:v>
                </c:pt>
                <c:pt idx="12">
                  <c:v>12.378</c:v>
                </c:pt>
                <c:pt idx="13">
                  <c:v>13.393000000000001</c:v>
                </c:pt>
                <c:pt idx="14">
                  <c:v>13.872999999999999</c:v>
                </c:pt>
                <c:pt idx="15">
                  <c:v>15.692</c:v>
                </c:pt>
                <c:pt idx="16">
                  <c:v>17.388000000000002</c:v>
                </c:pt>
                <c:pt idx="17">
                  <c:v>20.684000000000001</c:v>
                </c:pt>
                <c:pt idx="18">
                  <c:v>24.387</c:v>
                </c:pt>
                <c:pt idx="19">
                  <c:v>26.972999999999999</c:v>
                </c:pt>
                <c:pt idx="20">
                  <c:v>29.202999999999999</c:v>
                </c:pt>
                <c:pt idx="21">
                  <c:v>33.374000000000002</c:v>
                </c:pt>
                <c:pt idx="22">
                  <c:v>38.518999999999998</c:v>
                </c:pt>
                <c:pt idx="23">
                  <c:v>41.2</c:v>
                </c:pt>
                <c:pt idx="24">
                  <c:v>44.093000000000004</c:v>
                </c:pt>
                <c:pt idx="25">
                  <c:v>48.911000000000001</c:v>
                </c:pt>
                <c:pt idx="26">
                  <c:v>53.715000000000003</c:v>
                </c:pt>
                <c:pt idx="27">
                  <c:v>56.356000000000002</c:v>
                </c:pt>
                <c:pt idx="28">
                  <c:v>60.414999999999999</c:v>
                </c:pt>
                <c:pt idx="29">
                  <c:v>66.093000000000004</c:v>
                </c:pt>
                <c:pt idx="30">
                  <c:v>71.335999999999999</c:v>
                </c:pt>
                <c:pt idx="31">
                  <c:v>74.135999999999996</c:v>
                </c:pt>
                <c:pt idx="32">
                  <c:v>76.814999999999998</c:v>
                </c:pt>
                <c:pt idx="33">
                  <c:v>80.647999999999996</c:v>
                </c:pt>
                <c:pt idx="34">
                  <c:v>84.787999999999997</c:v>
                </c:pt>
                <c:pt idx="35">
                  <c:v>86.412999999999997</c:v>
                </c:pt>
                <c:pt idx="36">
                  <c:v>88.364999999999995</c:v>
                </c:pt>
                <c:pt idx="37">
                  <c:v>90.180999999999997</c:v>
                </c:pt>
                <c:pt idx="38">
                  <c:v>94.218000000000004</c:v>
                </c:pt>
                <c:pt idx="39">
                  <c:v>96.802999999999997</c:v>
                </c:pt>
                <c:pt idx="40">
                  <c:v>97.884</c:v>
                </c:pt>
                <c:pt idx="41">
                  <c:v>98.287000000000006</c:v>
                </c:pt>
                <c:pt idx="42">
                  <c:v>101.51</c:v>
                </c:pt>
                <c:pt idx="43">
                  <c:v>103.81</c:v>
                </c:pt>
                <c:pt idx="44">
                  <c:v>104.63</c:v>
                </c:pt>
                <c:pt idx="45">
                  <c:v>106.1</c:v>
                </c:pt>
                <c:pt idx="46">
                  <c:v>107.16</c:v>
                </c:pt>
                <c:pt idx="47">
                  <c:v>107.74</c:v>
                </c:pt>
                <c:pt idx="48">
                  <c:v>107.64</c:v>
                </c:pt>
                <c:pt idx="49">
                  <c:v>107.62</c:v>
                </c:pt>
                <c:pt idx="50">
                  <c:v>108.8</c:v>
                </c:pt>
                <c:pt idx="51">
                  <c:v>106.92</c:v>
                </c:pt>
                <c:pt idx="52">
                  <c:v>106.66</c:v>
                </c:pt>
                <c:pt idx="53">
                  <c:v>65.078000000000003</c:v>
                </c:pt>
                <c:pt idx="54">
                  <c:v>60.31</c:v>
                </c:pt>
                <c:pt idx="55">
                  <c:v>59.243000000000002</c:v>
                </c:pt>
                <c:pt idx="56">
                  <c:v>58.487000000000002</c:v>
                </c:pt>
                <c:pt idx="57">
                  <c:v>56.354999999999997</c:v>
                </c:pt>
                <c:pt idx="58">
                  <c:v>56.247</c:v>
                </c:pt>
                <c:pt idx="59">
                  <c:v>55.238</c:v>
                </c:pt>
                <c:pt idx="60">
                  <c:v>56.054000000000002</c:v>
                </c:pt>
                <c:pt idx="61">
                  <c:v>53.996000000000002</c:v>
                </c:pt>
                <c:pt idx="62">
                  <c:v>54.944000000000003</c:v>
                </c:pt>
                <c:pt idx="63">
                  <c:v>53.850999999999999</c:v>
                </c:pt>
                <c:pt idx="64">
                  <c:v>55.783999999999999</c:v>
                </c:pt>
                <c:pt idx="65">
                  <c:v>55.542999999999999</c:v>
                </c:pt>
                <c:pt idx="66">
                  <c:v>54.86</c:v>
                </c:pt>
                <c:pt idx="67">
                  <c:v>55.472000000000001</c:v>
                </c:pt>
                <c:pt idx="68">
                  <c:v>55.106000000000002</c:v>
                </c:pt>
                <c:pt idx="69">
                  <c:v>54.287999999999997</c:v>
                </c:pt>
                <c:pt idx="70">
                  <c:v>55.308</c:v>
                </c:pt>
                <c:pt idx="71">
                  <c:v>53.981999999999999</c:v>
                </c:pt>
                <c:pt idx="72">
                  <c:v>55.756</c:v>
                </c:pt>
                <c:pt idx="73">
                  <c:v>53.767000000000003</c:v>
                </c:pt>
                <c:pt idx="74">
                  <c:v>55.872999999999998</c:v>
                </c:pt>
                <c:pt idx="75">
                  <c:v>55.877000000000002</c:v>
                </c:pt>
                <c:pt idx="76">
                  <c:v>56.100999999999999</c:v>
                </c:pt>
                <c:pt idx="77">
                  <c:v>56.579000000000001</c:v>
                </c:pt>
                <c:pt idx="78">
                  <c:v>55.597000000000001</c:v>
                </c:pt>
                <c:pt idx="79">
                  <c:v>56.393999999999998</c:v>
                </c:pt>
                <c:pt idx="80">
                  <c:v>57.633000000000003</c:v>
                </c:pt>
                <c:pt idx="81">
                  <c:v>57.454999999999998</c:v>
                </c:pt>
                <c:pt idx="82">
                  <c:v>57.561</c:v>
                </c:pt>
                <c:pt idx="83">
                  <c:v>57.302</c:v>
                </c:pt>
                <c:pt idx="84">
                  <c:v>55.792999999999999</c:v>
                </c:pt>
                <c:pt idx="85">
                  <c:v>56.228000000000002</c:v>
                </c:pt>
                <c:pt idx="86">
                  <c:v>58.884999999999998</c:v>
                </c:pt>
              </c:numCache>
            </c:numRef>
          </c:yVal>
          <c:smooth val="1"/>
        </c:ser>
        <c:ser>
          <c:idx val="3"/>
          <c:order val="7"/>
          <c:tx>
            <c:strRef>
              <c:f>'f 0%'!$AA$2</c:f>
              <c:strCache>
                <c:ptCount val="1"/>
                <c:pt idx="0">
                  <c:v>2,2 MPa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 0%'!$AA$4:$AA$89</c:f>
              <c:numCache>
                <c:formatCode>0.00E+00</c:formatCode>
                <c:ptCount val="86"/>
                <c:pt idx="1">
                  <c:v>1.0975E-2</c:v>
                </c:pt>
                <c:pt idx="2">
                  <c:v>2.5069999999999999E-2</c:v>
                </c:pt>
                <c:pt idx="3">
                  <c:v>4.7434999999999998E-2</c:v>
                </c:pt>
                <c:pt idx="4">
                  <c:v>7.0444000000000007E-2</c:v>
                </c:pt>
                <c:pt idx="5">
                  <c:v>8.6360000000000006E-2</c:v>
                </c:pt>
                <c:pt idx="6" formatCode="General">
                  <c:v>0.10224</c:v>
                </c:pt>
                <c:pt idx="7" formatCode="General">
                  <c:v>0.10621</c:v>
                </c:pt>
                <c:pt idx="8" formatCode="General">
                  <c:v>0.10725</c:v>
                </c:pt>
                <c:pt idx="9" formatCode="General">
                  <c:v>0.11128</c:v>
                </c:pt>
                <c:pt idx="10" formatCode="General">
                  <c:v>0.1169</c:v>
                </c:pt>
                <c:pt idx="11" formatCode="General">
                  <c:v>0.12551000000000001</c:v>
                </c:pt>
                <c:pt idx="12" formatCode="General">
                  <c:v>0.13916999999999999</c:v>
                </c:pt>
                <c:pt idx="13" formatCode="General">
                  <c:v>0.14718999999999999</c:v>
                </c:pt>
                <c:pt idx="14" formatCode="General">
                  <c:v>0.16291</c:v>
                </c:pt>
                <c:pt idx="15" formatCode="General">
                  <c:v>0.18032999999999999</c:v>
                </c:pt>
                <c:pt idx="16" formatCode="General">
                  <c:v>0.20566000000000001</c:v>
                </c:pt>
                <c:pt idx="17" formatCode="General">
                  <c:v>0.23068</c:v>
                </c:pt>
                <c:pt idx="18" formatCode="General">
                  <c:v>0.24612999999999999</c:v>
                </c:pt>
                <c:pt idx="19" formatCode="General">
                  <c:v>0.26672000000000001</c:v>
                </c:pt>
                <c:pt idx="20" formatCode="General">
                  <c:v>0.29442000000000002</c:v>
                </c:pt>
                <c:pt idx="21" formatCode="General">
                  <c:v>0.32478000000000001</c:v>
                </c:pt>
                <c:pt idx="22" formatCode="General">
                  <c:v>0.34394999999999998</c:v>
                </c:pt>
                <c:pt idx="23" formatCode="General">
                  <c:v>0.36580000000000001</c:v>
                </c:pt>
                <c:pt idx="24" formatCode="General">
                  <c:v>0.39745999999999998</c:v>
                </c:pt>
                <c:pt idx="25" formatCode="General">
                  <c:v>0.43014000000000002</c:v>
                </c:pt>
                <c:pt idx="26" formatCode="General">
                  <c:v>0.45232</c:v>
                </c:pt>
                <c:pt idx="27" formatCode="General">
                  <c:v>0.47459000000000001</c:v>
                </c:pt>
                <c:pt idx="28" formatCode="General">
                  <c:v>0.50973000000000002</c:v>
                </c:pt>
                <c:pt idx="29" formatCode="General">
                  <c:v>0.54474</c:v>
                </c:pt>
                <c:pt idx="30" formatCode="General">
                  <c:v>0.56950999999999996</c:v>
                </c:pt>
                <c:pt idx="31" formatCode="General">
                  <c:v>0.59523000000000004</c:v>
                </c:pt>
                <c:pt idx="32" formatCode="General">
                  <c:v>0.63297999999999999</c:v>
                </c:pt>
                <c:pt idx="33" formatCode="General">
                  <c:v>0.67220999999999997</c:v>
                </c:pt>
                <c:pt idx="34" formatCode="General">
                  <c:v>0.69647999999999999</c:v>
                </c:pt>
                <c:pt idx="35" formatCode="General">
                  <c:v>0.72545999999999999</c:v>
                </c:pt>
                <c:pt idx="36" formatCode="General">
                  <c:v>0.76573999999999998</c:v>
                </c:pt>
                <c:pt idx="37" formatCode="General">
                  <c:v>0.80732000000000004</c:v>
                </c:pt>
                <c:pt idx="38" formatCode="General">
                  <c:v>0.83597999999999995</c:v>
                </c:pt>
                <c:pt idx="39" formatCode="General">
                  <c:v>0.86416999999999999</c:v>
                </c:pt>
                <c:pt idx="40" formatCode="General">
                  <c:v>0.90786</c:v>
                </c:pt>
                <c:pt idx="41" formatCode="General">
                  <c:v>0.95165999999999995</c:v>
                </c:pt>
                <c:pt idx="42" formatCode="General">
                  <c:v>0.98023000000000005</c:v>
                </c:pt>
                <c:pt idx="43" formatCode="General">
                  <c:v>1.0113000000000001</c:v>
                </c:pt>
                <c:pt idx="44" formatCode="General">
                  <c:v>1.0581</c:v>
                </c:pt>
                <c:pt idx="45" formatCode="General">
                  <c:v>1.1035999999999999</c:v>
                </c:pt>
                <c:pt idx="46" formatCode="General">
                  <c:v>1.1343000000000001</c:v>
                </c:pt>
                <c:pt idx="47" formatCode="General">
                  <c:v>1.167</c:v>
                </c:pt>
                <c:pt idx="48" formatCode="General">
                  <c:v>1.2153</c:v>
                </c:pt>
                <c:pt idx="49" formatCode="General">
                  <c:v>1.2641</c:v>
                </c:pt>
                <c:pt idx="50" formatCode="General">
                  <c:v>1.2967</c:v>
                </c:pt>
                <c:pt idx="51" formatCode="General">
                  <c:v>1.3304</c:v>
                </c:pt>
                <c:pt idx="52" formatCode="General">
                  <c:v>1.3218000000000001</c:v>
                </c:pt>
                <c:pt idx="53" formatCode="General">
                  <c:v>1.3352999999999999</c:v>
                </c:pt>
                <c:pt idx="54" formatCode="General">
                  <c:v>1.3472999999999999</c:v>
                </c:pt>
                <c:pt idx="55" formatCode="General">
                  <c:v>1.361</c:v>
                </c:pt>
                <c:pt idx="56" formatCode="General">
                  <c:v>1.3823000000000001</c:v>
                </c:pt>
                <c:pt idx="57" formatCode="General">
                  <c:v>1.4074</c:v>
                </c:pt>
                <c:pt idx="58" formatCode="General">
                  <c:v>1.4227000000000001</c:v>
                </c:pt>
                <c:pt idx="59" formatCode="General">
                  <c:v>1.4394</c:v>
                </c:pt>
                <c:pt idx="60" formatCode="General">
                  <c:v>1.4602999999999999</c:v>
                </c:pt>
                <c:pt idx="61" formatCode="General">
                  <c:v>1.4872000000000001</c:v>
                </c:pt>
                <c:pt idx="62" formatCode="General">
                  <c:v>1.5049999999999999</c:v>
                </c:pt>
                <c:pt idx="63" formatCode="General">
                  <c:v>1.5212000000000001</c:v>
                </c:pt>
                <c:pt idx="64" formatCode="General">
                  <c:v>1.5492999999999999</c:v>
                </c:pt>
                <c:pt idx="65" formatCode="General">
                  <c:v>1.5748</c:v>
                </c:pt>
                <c:pt idx="66" formatCode="General">
                  <c:v>1.595</c:v>
                </c:pt>
                <c:pt idx="67" formatCode="General">
                  <c:v>1.6167</c:v>
                </c:pt>
                <c:pt idx="68" formatCode="General">
                  <c:v>1.6440999999999999</c:v>
                </c:pt>
                <c:pt idx="69" formatCode="General">
                  <c:v>1.6669</c:v>
                </c:pt>
                <c:pt idx="70" formatCode="General">
                  <c:v>1.6865000000000001</c:v>
                </c:pt>
                <c:pt idx="71" formatCode="General">
                  <c:v>1.706</c:v>
                </c:pt>
                <c:pt idx="72" formatCode="General">
                  <c:v>1.7294</c:v>
                </c:pt>
                <c:pt idx="73" formatCode="General">
                  <c:v>1.7629999999999999</c:v>
                </c:pt>
                <c:pt idx="74" formatCode="General">
                  <c:v>1.7861</c:v>
                </c:pt>
                <c:pt idx="75" formatCode="General">
                  <c:v>1.8042</c:v>
                </c:pt>
                <c:pt idx="76" formatCode="General">
                  <c:v>1.8355999999999999</c:v>
                </c:pt>
                <c:pt idx="77" formatCode="General">
                  <c:v>1.8658999999999999</c:v>
                </c:pt>
                <c:pt idx="78" formatCode="General">
                  <c:v>1.8916999999999999</c:v>
                </c:pt>
                <c:pt idx="79" formatCode="General">
                  <c:v>1.9094</c:v>
                </c:pt>
                <c:pt idx="80" formatCode="General">
                  <c:v>1.9461999999999999</c:v>
                </c:pt>
                <c:pt idx="81" formatCode="General">
                  <c:v>1.9641</c:v>
                </c:pt>
                <c:pt idx="82" formatCode="General">
                  <c:v>1.9928999999999999</c:v>
                </c:pt>
                <c:pt idx="83" formatCode="General">
                  <c:v>2.0099999999999998</c:v>
                </c:pt>
                <c:pt idx="84" formatCode="General">
                  <c:v>2.0453000000000001</c:v>
                </c:pt>
                <c:pt idx="85" formatCode="General">
                  <c:v>2.0846</c:v>
                </c:pt>
              </c:numCache>
            </c:numRef>
          </c:xVal>
          <c:yVal>
            <c:numRef>
              <c:f>'f 0%'!$AB$4:$AB$89</c:f>
              <c:numCache>
                <c:formatCode>General</c:formatCode>
                <c:ptCount val="86"/>
                <c:pt idx="0">
                  <c:v>0</c:v>
                </c:pt>
                <c:pt idx="1">
                  <c:v>1.702</c:v>
                </c:pt>
                <c:pt idx="2">
                  <c:v>2.9097</c:v>
                </c:pt>
                <c:pt idx="3">
                  <c:v>4.2605000000000004</c:v>
                </c:pt>
                <c:pt idx="4">
                  <c:v>5.5803000000000003</c:v>
                </c:pt>
                <c:pt idx="5">
                  <c:v>7.0266999999999999</c:v>
                </c:pt>
                <c:pt idx="6">
                  <c:v>7.9974999999999996</c:v>
                </c:pt>
                <c:pt idx="7">
                  <c:v>8.3764000000000003</c:v>
                </c:pt>
                <c:pt idx="8">
                  <c:v>8.6761999999999997</c:v>
                </c:pt>
                <c:pt idx="9">
                  <c:v>8.8208000000000002</c:v>
                </c:pt>
                <c:pt idx="10">
                  <c:v>9.4297000000000004</c:v>
                </c:pt>
                <c:pt idx="11">
                  <c:v>10.087999999999999</c:v>
                </c:pt>
                <c:pt idx="12">
                  <c:v>12.038</c:v>
                </c:pt>
                <c:pt idx="13">
                  <c:v>12.448</c:v>
                </c:pt>
                <c:pt idx="14">
                  <c:v>14.193</c:v>
                </c:pt>
                <c:pt idx="15">
                  <c:v>15.965</c:v>
                </c:pt>
                <c:pt idx="16">
                  <c:v>19.02</c:v>
                </c:pt>
                <c:pt idx="17">
                  <c:v>23.305</c:v>
                </c:pt>
                <c:pt idx="18">
                  <c:v>24.736000000000001</c:v>
                </c:pt>
                <c:pt idx="19">
                  <c:v>27.965</c:v>
                </c:pt>
                <c:pt idx="20">
                  <c:v>32.125999999999998</c:v>
                </c:pt>
                <c:pt idx="21">
                  <c:v>36.289000000000001</c:v>
                </c:pt>
                <c:pt idx="22">
                  <c:v>39.249000000000002</c:v>
                </c:pt>
                <c:pt idx="23">
                  <c:v>42.96</c:v>
                </c:pt>
                <c:pt idx="24">
                  <c:v>47.203000000000003</c:v>
                </c:pt>
                <c:pt idx="25">
                  <c:v>51.956000000000003</c:v>
                </c:pt>
                <c:pt idx="26">
                  <c:v>55.283999999999999</c:v>
                </c:pt>
                <c:pt idx="27">
                  <c:v>59.122999999999998</c:v>
                </c:pt>
                <c:pt idx="28">
                  <c:v>64.819999999999993</c:v>
                </c:pt>
                <c:pt idx="29">
                  <c:v>69.694999999999993</c:v>
                </c:pt>
                <c:pt idx="30">
                  <c:v>71.731999999999999</c:v>
                </c:pt>
                <c:pt idx="31">
                  <c:v>73.816999999999993</c:v>
                </c:pt>
                <c:pt idx="32">
                  <c:v>77.430999999999997</c:v>
                </c:pt>
                <c:pt idx="33">
                  <c:v>81.037000000000006</c:v>
                </c:pt>
                <c:pt idx="34">
                  <c:v>83.738</c:v>
                </c:pt>
                <c:pt idx="35">
                  <c:v>84.796999999999997</c:v>
                </c:pt>
                <c:pt idx="36">
                  <c:v>87.903000000000006</c:v>
                </c:pt>
                <c:pt idx="37">
                  <c:v>91.623000000000005</c:v>
                </c:pt>
                <c:pt idx="38">
                  <c:v>92.774000000000001</c:v>
                </c:pt>
                <c:pt idx="39">
                  <c:v>93.88</c:v>
                </c:pt>
                <c:pt idx="40">
                  <c:v>95.588999999999999</c:v>
                </c:pt>
                <c:pt idx="41">
                  <c:v>99.448999999999998</c:v>
                </c:pt>
                <c:pt idx="42">
                  <c:v>101.11</c:v>
                </c:pt>
                <c:pt idx="43">
                  <c:v>101.12</c:v>
                </c:pt>
                <c:pt idx="44">
                  <c:v>103.54</c:v>
                </c:pt>
                <c:pt idx="45">
                  <c:v>105.32</c:v>
                </c:pt>
                <c:pt idx="46">
                  <c:v>104.7</c:v>
                </c:pt>
                <c:pt idx="47">
                  <c:v>106.52</c:v>
                </c:pt>
                <c:pt idx="48">
                  <c:v>107.02</c:v>
                </c:pt>
                <c:pt idx="49">
                  <c:v>106.61</c:v>
                </c:pt>
                <c:pt idx="50">
                  <c:v>106.2</c:v>
                </c:pt>
                <c:pt idx="51">
                  <c:v>107.08</c:v>
                </c:pt>
                <c:pt idx="52">
                  <c:v>59.112000000000002</c:v>
                </c:pt>
                <c:pt idx="53">
                  <c:v>55.683</c:v>
                </c:pt>
                <c:pt idx="54">
                  <c:v>54.622</c:v>
                </c:pt>
                <c:pt idx="55">
                  <c:v>53.335000000000001</c:v>
                </c:pt>
                <c:pt idx="56">
                  <c:v>52.448</c:v>
                </c:pt>
                <c:pt idx="57">
                  <c:v>52.954999999999998</c:v>
                </c:pt>
                <c:pt idx="58">
                  <c:v>49.814</c:v>
                </c:pt>
                <c:pt idx="59">
                  <c:v>52.122999999999998</c:v>
                </c:pt>
                <c:pt idx="60">
                  <c:v>50.463000000000001</c:v>
                </c:pt>
                <c:pt idx="61">
                  <c:v>50.561999999999998</c:v>
                </c:pt>
                <c:pt idx="62">
                  <c:v>51.447000000000003</c:v>
                </c:pt>
                <c:pt idx="63">
                  <c:v>50.149000000000001</c:v>
                </c:pt>
                <c:pt idx="64">
                  <c:v>51.152000000000001</c:v>
                </c:pt>
                <c:pt idx="65">
                  <c:v>51.146999999999998</c:v>
                </c:pt>
                <c:pt idx="66">
                  <c:v>52.052</c:v>
                </c:pt>
                <c:pt idx="67">
                  <c:v>51.56</c:v>
                </c:pt>
                <c:pt idx="68">
                  <c:v>51.377000000000002</c:v>
                </c:pt>
                <c:pt idx="69">
                  <c:v>51.598999999999997</c:v>
                </c:pt>
                <c:pt idx="70">
                  <c:v>50.631999999999998</c:v>
                </c:pt>
                <c:pt idx="71">
                  <c:v>51.279000000000003</c:v>
                </c:pt>
                <c:pt idx="72">
                  <c:v>51.607999999999997</c:v>
                </c:pt>
                <c:pt idx="73">
                  <c:v>52.567999999999998</c:v>
                </c:pt>
                <c:pt idx="74">
                  <c:v>51.543999999999997</c:v>
                </c:pt>
                <c:pt idx="75">
                  <c:v>52.564999999999998</c:v>
                </c:pt>
                <c:pt idx="76">
                  <c:v>52.99</c:v>
                </c:pt>
                <c:pt idx="77">
                  <c:v>52.203000000000003</c:v>
                </c:pt>
                <c:pt idx="78">
                  <c:v>53.110999999999997</c:v>
                </c:pt>
                <c:pt idx="79">
                  <c:v>53.097000000000001</c:v>
                </c:pt>
                <c:pt idx="80">
                  <c:v>54.07</c:v>
                </c:pt>
                <c:pt idx="81">
                  <c:v>53.381</c:v>
                </c:pt>
                <c:pt idx="82">
                  <c:v>53.59</c:v>
                </c:pt>
                <c:pt idx="83">
                  <c:v>52.954999999999998</c:v>
                </c:pt>
                <c:pt idx="84">
                  <c:v>53.741</c:v>
                </c:pt>
                <c:pt idx="85">
                  <c:v>55.527000000000001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192936"/>
        <c:axId val="153191368"/>
      </c:scatterChart>
      <c:valAx>
        <c:axId val="153192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baseline="0" dirty="0" smtClean="0"/>
                  <a:t>Осевая сила </a:t>
                </a:r>
                <a:r>
                  <a:rPr lang="en-US" baseline="0" dirty="0" smtClean="0"/>
                  <a:t>[</a:t>
                </a:r>
                <a:r>
                  <a:rPr lang="ru-RU" baseline="0" dirty="0" smtClean="0"/>
                  <a:t>Н</a:t>
                </a:r>
                <a:r>
                  <a:rPr lang="en-US" baseline="0" dirty="0" smtClean="0"/>
                  <a:t>]</a:t>
                </a:r>
                <a:endParaRPr lang="ru-RU" dirty="0"/>
              </a:p>
            </c:rich>
          </c:tx>
          <c:layout>
            <c:manualLayout>
              <c:xMode val="edge"/>
              <c:yMode val="edge"/>
              <c:x val="0.45773081829848128"/>
              <c:y val="0.845961682064622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191368"/>
        <c:crosses val="autoZero"/>
        <c:crossBetween val="midCat"/>
      </c:valAx>
      <c:valAx>
        <c:axId val="153191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000" b="0" i="0" u="none" strike="noStrike" baseline="0" dirty="0" smtClean="0">
                    <a:effectLst/>
                  </a:rPr>
                  <a:t>Площадь контакта </a:t>
                </a:r>
                <a:r>
                  <a:rPr lang="en-US" sz="1000" b="0" i="0" baseline="0" dirty="0" smtClean="0">
                    <a:effectLst/>
                  </a:rPr>
                  <a:t>[</a:t>
                </a:r>
                <a:r>
                  <a:rPr lang="ru-RU" sz="1000" b="0" i="0" baseline="0" dirty="0" smtClean="0">
                    <a:effectLst/>
                  </a:rPr>
                  <a:t>мм</a:t>
                </a:r>
                <a:r>
                  <a:rPr lang="en-US" sz="1000" b="0" i="0" baseline="0" dirty="0" smtClean="0">
                    <a:effectLst/>
                  </a:rPr>
                  <a:t>^2</a:t>
                </a:r>
                <a:r>
                  <a:rPr lang="en-US" sz="1000" b="0" i="0" baseline="0" dirty="0">
                    <a:effectLst/>
                  </a:rPr>
                  <a:t>]</a:t>
                </a:r>
                <a:endParaRPr lang="ru-RU" sz="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192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074724254248806"/>
          <c:y val="0.86916072947890111"/>
          <c:w val="0.81321806387072104"/>
          <c:h val="0.106959945723109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400" b="0" i="0" u="none" strike="noStrike" baseline="0" dirty="0" smtClean="0">
                <a:effectLst/>
              </a:rPr>
              <a:t>Площадь контакта </a:t>
            </a:r>
            <a:r>
              <a:rPr lang="en-US" baseline="0" dirty="0" smtClean="0"/>
              <a:t>(</a:t>
            </a:r>
            <a:r>
              <a:rPr lang="ru-RU" baseline="0" dirty="0" smtClean="0"/>
              <a:t>Осевая сила</a:t>
            </a:r>
            <a:r>
              <a:rPr lang="en-US" baseline="0" dirty="0" smtClean="0"/>
              <a:t>)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160255905511811"/>
          <c:y val="0.1902314814814815"/>
          <c:w val="0.85341885389326333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 0%'!$C$63</c:f>
              <c:strCache>
                <c:ptCount val="1"/>
                <c:pt idx="0">
                  <c:v>10  - 11 kPa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1.1111111111111162E-2"/>
                  <c:y val="1.85185185185185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3888888888888888E-2"/>
                  <c:y val="2.31481481481481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'f 0%'!$A$64:$A$69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3</c:v>
                </c:pt>
              </c:numCache>
              <c:extLst/>
            </c:numRef>
          </c:cat>
          <c:val>
            <c:numRef>
              <c:f>'f 0%'!$C$64:$C$69</c:f>
              <c:numCache>
                <c:formatCode>0.00%</c:formatCode>
                <c:ptCount val="3"/>
                <c:pt idx="0">
                  <c:v>8.2000000000000003E-2</c:v>
                </c:pt>
                <c:pt idx="1">
                  <c:v>8.2000000000000003E-2</c:v>
                </c:pt>
                <c:pt idx="2">
                  <c:v>8.2000000000000003E-2</c:v>
                </c:pt>
              </c:numCache>
              <c:extLst/>
            </c:numRef>
          </c:val>
          <c:extLst/>
        </c:ser>
        <c:ser>
          <c:idx val="1"/>
          <c:order val="1"/>
          <c:tx>
            <c:strRef>
              <c:f>'f 0%'!$D$63</c:f>
              <c:strCache>
                <c:ptCount val="1"/>
                <c:pt idx="0">
                  <c:v>100 - 110 kPa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7777777777777779E-3"/>
                  <c:y val="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1.111111111111111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8.3333333333333332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'f 0%'!$A$64:$A$69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3</c:v>
                </c:pt>
              </c:numCache>
              <c:extLst/>
            </c:numRef>
          </c:cat>
          <c:val>
            <c:numRef>
              <c:f>'f 0%'!$D$64:$D$69</c:f>
              <c:numCache>
                <c:formatCode>0.00%</c:formatCode>
                <c:ptCount val="3"/>
                <c:pt idx="0">
                  <c:v>5.1900000000000002E-2</c:v>
                </c:pt>
                <c:pt idx="1">
                  <c:v>5.1900000000000002E-2</c:v>
                </c:pt>
                <c:pt idx="2">
                  <c:v>4.7E-2</c:v>
                </c:pt>
              </c:numCache>
              <c:extLst/>
            </c:numRef>
          </c:val>
          <c:extLst/>
        </c:ser>
        <c:ser>
          <c:idx val="2"/>
          <c:order val="2"/>
          <c:tx>
            <c:strRef>
              <c:f>'f 0%'!$E$63</c:f>
              <c:strCache>
                <c:ptCount val="1"/>
                <c:pt idx="0">
                  <c:v>1 - 1,1 MPa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'f 0%'!$A$64:$A$69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3</c:v>
                </c:pt>
              </c:numCache>
              <c:extLst/>
            </c:numRef>
          </c:cat>
          <c:val>
            <c:numRef>
              <c:f>'f 0%'!$E$64:$E$69</c:f>
              <c:numCache>
                <c:formatCode>0.00%</c:formatCode>
                <c:ptCount val="3"/>
                <c:pt idx="0">
                  <c:v>9.1600000000000001E-2</c:v>
                </c:pt>
                <c:pt idx="1">
                  <c:v>8.2400000000000001E-2</c:v>
                </c:pt>
                <c:pt idx="2">
                  <c:v>8.2400000000000001E-2</c:v>
                </c:pt>
              </c:numCache>
              <c:extLst/>
            </c:numRef>
          </c:val>
        </c:ser>
        <c:ser>
          <c:idx val="3"/>
          <c:order val="3"/>
          <c:tx>
            <c:strRef>
              <c:f>'f 0%'!$F$63</c:f>
              <c:strCache>
                <c:ptCount val="1"/>
                <c:pt idx="0">
                  <c:v>2 - 2,2 MPa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6666666666666642E-2"/>
                  <c:y val="-4.629629629629651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'f 0%'!$A$64:$A$69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3</c:v>
                </c:pt>
              </c:numCache>
              <c:extLst/>
            </c:numRef>
          </c:cat>
          <c:val>
            <c:numRef>
              <c:f>'f 0%'!$F$64:$F$69</c:f>
              <c:numCache>
                <c:formatCode>0.00%</c:formatCode>
                <c:ptCount val="3"/>
                <c:pt idx="0">
                  <c:v>9.4700000000000006E-2</c:v>
                </c:pt>
                <c:pt idx="1">
                  <c:v>9.4700000000000006E-2</c:v>
                </c:pt>
                <c:pt idx="2">
                  <c:v>9.4700000000000006E-2</c:v>
                </c:pt>
              </c:numCache>
              <c:extLst/>
            </c:numRef>
          </c:val>
          <c:extLst/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191760"/>
        <c:axId val="153192152"/>
      </c:barChart>
      <c:catAx>
        <c:axId val="153191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192152"/>
        <c:crosses val="autoZero"/>
        <c:auto val="1"/>
        <c:lblAlgn val="ctr"/>
        <c:lblOffset val="100"/>
        <c:noMultiLvlLbl val="0"/>
      </c:catAx>
      <c:valAx>
        <c:axId val="153192152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19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2228849799169853E-2"/>
          <c:y val="1.2763067300547683E-2"/>
          <c:w val="0.8718819860569843"/>
          <c:h val="0.79540028239578631"/>
        </c:manualLayout>
      </c:layout>
      <c:scatterChart>
        <c:scatterStyle val="smoothMarker"/>
        <c:varyColors val="0"/>
        <c:ser>
          <c:idx val="4"/>
          <c:order val="0"/>
          <c:tx>
            <c:strRef>
              <c:f>'F5%'!$A$2</c:f>
              <c:strCache>
                <c:ptCount val="1"/>
                <c:pt idx="0">
                  <c:v>10 000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'F5%'!$A$4:$A$52</c:f>
              <c:numCache>
                <c:formatCode>0.00E+00</c:formatCode>
                <c:ptCount val="49"/>
                <c:pt idx="1">
                  <c:v>1.5079E-3</c:v>
                </c:pt>
                <c:pt idx="2">
                  <c:v>4.6353000000000002E-3</c:v>
                </c:pt>
                <c:pt idx="3">
                  <c:v>1.1396999999999999E-2</c:v>
                </c:pt>
                <c:pt idx="4">
                  <c:v>1.9894999999999999E-2</c:v>
                </c:pt>
                <c:pt idx="5">
                  <c:v>2.3720000000000001E-2</c:v>
                </c:pt>
                <c:pt idx="6">
                  <c:v>2.7719000000000001E-2</c:v>
                </c:pt>
                <c:pt idx="7">
                  <c:v>3.4360000000000002E-2</c:v>
                </c:pt>
                <c:pt idx="8">
                  <c:v>4.1439999999999998E-2</c:v>
                </c:pt>
                <c:pt idx="9">
                  <c:v>4.6573000000000003E-2</c:v>
                </c:pt>
                <c:pt idx="10">
                  <c:v>5.1823000000000001E-2</c:v>
                </c:pt>
                <c:pt idx="11">
                  <c:v>6.0104999999999999E-2</c:v>
                </c:pt>
                <c:pt idx="12">
                  <c:v>6.8901000000000004E-2</c:v>
                </c:pt>
                <c:pt idx="13">
                  <c:v>7.4964000000000003E-2</c:v>
                </c:pt>
                <c:pt idx="14">
                  <c:v>8.1220000000000001E-2</c:v>
                </c:pt>
                <c:pt idx="15">
                  <c:v>9.0967999999999993E-2</c:v>
                </c:pt>
                <c:pt idx="16" formatCode="General">
                  <c:v>0.10112</c:v>
                </c:pt>
                <c:pt idx="17" formatCode="General">
                  <c:v>0.10842</c:v>
                </c:pt>
                <c:pt idx="18" formatCode="General">
                  <c:v>0.11582000000000001</c:v>
                </c:pt>
                <c:pt idx="19" formatCode="General">
                  <c:v>0.12720999999999999</c:v>
                </c:pt>
                <c:pt idx="20" formatCode="General">
                  <c:v>0.13904</c:v>
                </c:pt>
                <c:pt idx="21" formatCode="General">
                  <c:v>0.14710000000000001</c:v>
                </c:pt>
                <c:pt idx="22" formatCode="General">
                  <c:v>0.15536</c:v>
                </c:pt>
                <c:pt idx="23" formatCode="General">
                  <c:v>0.16814000000000001</c:v>
                </c:pt>
                <c:pt idx="24" formatCode="General">
                  <c:v>0.18174999999999999</c:v>
                </c:pt>
                <c:pt idx="25" formatCode="General">
                  <c:v>0.19092000000000001</c:v>
                </c:pt>
                <c:pt idx="26" formatCode="General">
                  <c:v>0.20024</c:v>
                </c:pt>
                <c:pt idx="27" formatCode="General">
                  <c:v>0.2147</c:v>
                </c:pt>
                <c:pt idx="28" formatCode="General">
                  <c:v>0.22941</c:v>
                </c:pt>
                <c:pt idx="29" formatCode="General">
                  <c:v>0.23966999999999999</c:v>
                </c:pt>
                <c:pt idx="30" formatCode="General">
                  <c:v>0.24995999999999999</c:v>
                </c:pt>
                <c:pt idx="31" formatCode="General">
                  <c:v>0.26571</c:v>
                </c:pt>
                <c:pt idx="32" formatCode="General">
                  <c:v>0.28197</c:v>
                </c:pt>
                <c:pt idx="33" formatCode="General">
                  <c:v>0.29310000000000003</c:v>
                </c:pt>
                <c:pt idx="34" formatCode="General">
                  <c:v>0.30460999999999999</c:v>
                </c:pt>
                <c:pt idx="35" formatCode="General">
                  <c:v>0.32216</c:v>
                </c:pt>
                <c:pt idx="36" formatCode="General">
                  <c:v>0.34038000000000002</c:v>
                </c:pt>
                <c:pt idx="37" formatCode="General">
                  <c:v>0.35271000000000002</c:v>
                </c:pt>
                <c:pt idx="38" formatCode="General">
                  <c:v>0.36525000000000002</c:v>
                </c:pt>
                <c:pt idx="39" formatCode="General">
                  <c:v>0.38439000000000001</c:v>
                </c:pt>
                <c:pt idx="40" formatCode="General">
                  <c:v>0.40392</c:v>
                </c:pt>
                <c:pt idx="41" formatCode="General">
                  <c:v>0.41749999999999998</c:v>
                </c:pt>
                <c:pt idx="42" formatCode="General">
                  <c:v>0.43062</c:v>
                </c:pt>
                <c:pt idx="43" formatCode="General">
                  <c:v>0.45124999999999998</c:v>
                </c:pt>
                <c:pt idx="44" formatCode="General">
                  <c:v>0.47232000000000002</c:v>
                </c:pt>
                <c:pt idx="45" formatCode="General">
                  <c:v>0.48669000000000001</c:v>
                </c:pt>
                <c:pt idx="46" formatCode="General">
                  <c:v>0.50117</c:v>
                </c:pt>
                <c:pt idx="47" formatCode="General">
                  <c:v>0.5232</c:v>
                </c:pt>
                <c:pt idx="48" formatCode="General">
                  <c:v>0.54557</c:v>
                </c:pt>
              </c:numCache>
            </c:numRef>
          </c:xVal>
          <c:yVal>
            <c:numRef>
              <c:f>'F5%'!$B$4:$B$52</c:f>
              <c:numCache>
                <c:formatCode>General</c:formatCode>
                <c:ptCount val="49"/>
                <c:pt idx="0">
                  <c:v>0</c:v>
                </c:pt>
                <c:pt idx="1">
                  <c:v>3.5486</c:v>
                </c:pt>
                <c:pt idx="2">
                  <c:v>7.4833999999999996</c:v>
                </c:pt>
                <c:pt idx="3">
                  <c:v>12.904999999999999</c:v>
                </c:pt>
                <c:pt idx="4">
                  <c:v>18.507999999999999</c:v>
                </c:pt>
                <c:pt idx="5">
                  <c:v>20.725000000000001</c:v>
                </c:pt>
                <c:pt idx="6">
                  <c:v>22.472999999999999</c:v>
                </c:pt>
                <c:pt idx="7">
                  <c:v>27.344000000000001</c:v>
                </c:pt>
                <c:pt idx="8">
                  <c:v>30.852</c:v>
                </c:pt>
                <c:pt idx="9">
                  <c:v>32.481000000000002</c:v>
                </c:pt>
                <c:pt idx="10">
                  <c:v>35.442999999999998</c:v>
                </c:pt>
                <c:pt idx="11">
                  <c:v>38.975000000000001</c:v>
                </c:pt>
                <c:pt idx="12">
                  <c:v>42.838000000000001</c:v>
                </c:pt>
                <c:pt idx="13">
                  <c:v>45.466000000000001</c:v>
                </c:pt>
                <c:pt idx="14">
                  <c:v>47.898000000000003</c:v>
                </c:pt>
                <c:pt idx="15">
                  <c:v>52.017000000000003</c:v>
                </c:pt>
                <c:pt idx="16">
                  <c:v>56.557000000000002</c:v>
                </c:pt>
                <c:pt idx="17">
                  <c:v>59.631999999999998</c:v>
                </c:pt>
                <c:pt idx="18">
                  <c:v>62.223999999999997</c:v>
                </c:pt>
                <c:pt idx="19">
                  <c:v>66.667000000000002</c:v>
                </c:pt>
                <c:pt idx="20">
                  <c:v>71.179000000000002</c:v>
                </c:pt>
                <c:pt idx="21">
                  <c:v>74.197000000000003</c:v>
                </c:pt>
                <c:pt idx="22">
                  <c:v>77.734999999999999</c:v>
                </c:pt>
                <c:pt idx="23">
                  <c:v>81.677999999999997</c:v>
                </c:pt>
                <c:pt idx="24">
                  <c:v>84.364000000000004</c:v>
                </c:pt>
                <c:pt idx="25">
                  <c:v>88.641000000000005</c:v>
                </c:pt>
                <c:pt idx="26">
                  <c:v>90.391999999999996</c:v>
                </c:pt>
                <c:pt idx="27">
                  <c:v>96.811999999999998</c:v>
                </c:pt>
                <c:pt idx="28">
                  <c:v>101.48</c:v>
                </c:pt>
                <c:pt idx="29">
                  <c:v>104.94</c:v>
                </c:pt>
                <c:pt idx="30">
                  <c:v>108.37</c:v>
                </c:pt>
                <c:pt idx="31">
                  <c:v>113.42</c:v>
                </c:pt>
                <c:pt idx="32">
                  <c:v>115.65</c:v>
                </c:pt>
                <c:pt idx="33">
                  <c:v>119.64</c:v>
                </c:pt>
                <c:pt idx="34">
                  <c:v>123.4</c:v>
                </c:pt>
                <c:pt idx="35">
                  <c:v>129.87</c:v>
                </c:pt>
                <c:pt idx="36">
                  <c:v>132.91999999999999</c:v>
                </c:pt>
                <c:pt idx="37">
                  <c:v>134.35</c:v>
                </c:pt>
                <c:pt idx="38">
                  <c:v>137.41999999999999</c:v>
                </c:pt>
                <c:pt idx="39">
                  <c:v>141.88</c:v>
                </c:pt>
                <c:pt idx="40">
                  <c:v>145.9</c:v>
                </c:pt>
                <c:pt idx="41">
                  <c:v>149.82</c:v>
                </c:pt>
                <c:pt idx="42">
                  <c:v>153.01</c:v>
                </c:pt>
                <c:pt idx="43">
                  <c:v>156.29</c:v>
                </c:pt>
                <c:pt idx="44">
                  <c:v>161.72</c:v>
                </c:pt>
                <c:pt idx="45">
                  <c:v>163.41</c:v>
                </c:pt>
                <c:pt idx="46">
                  <c:v>165.6</c:v>
                </c:pt>
                <c:pt idx="47">
                  <c:v>169.01</c:v>
                </c:pt>
                <c:pt idx="48">
                  <c:v>172.74</c:v>
                </c:pt>
              </c:numCache>
            </c:numRef>
          </c:yVal>
          <c:smooth val="1"/>
        </c:ser>
        <c:ser>
          <c:idx val="0"/>
          <c:order val="1"/>
          <c:tx>
            <c:strRef>
              <c:f>'F5%'!$I$2</c:f>
              <c:strCache>
                <c:ptCount val="1"/>
                <c:pt idx="0">
                  <c:v>100 000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'F5%'!$I$4:$I$84</c:f>
              <c:numCache>
                <c:formatCode>0.00E+00</c:formatCode>
                <c:ptCount val="81"/>
                <c:pt idx="0" formatCode="General">
                  <c:v>0</c:v>
                </c:pt>
                <c:pt idx="1">
                  <c:v>8.6738000000000006E-3</c:v>
                </c:pt>
                <c:pt idx="2">
                  <c:v>2.5846000000000001E-2</c:v>
                </c:pt>
                <c:pt idx="3">
                  <c:v>5.8244999999999998E-2</c:v>
                </c:pt>
                <c:pt idx="4" formatCode="General">
                  <c:v>0.10299</c:v>
                </c:pt>
                <c:pt idx="5" formatCode="General">
                  <c:v>0.12039999999999999</c:v>
                </c:pt>
                <c:pt idx="6" formatCode="General">
                  <c:v>0.13832</c:v>
                </c:pt>
                <c:pt idx="7" formatCode="General">
                  <c:v>0.16639999999999999</c:v>
                </c:pt>
                <c:pt idx="8" formatCode="General">
                  <c:v>0.19617999999999999</c:v>
                </c:pt>
                <c:pt idx="9" formatCode="General">
                  <c:v>0.21673000000000001</c:v>
                </c:pt>
                <c:pt idx="10" formatCode="General">
                  <c:v>0.23813999999999999</c:v>
                </c:pt>
                <c:pt idx="11" formatCode="General">
                  <c:v>0.27135999999999999</c:v>
                </c:pt>
                <c:pt idx="12" formatCode="General">
                  <c:v>0.30625999999999998</c:v>
                </c:pt>
                <c:pt idx="13" formatCode="General">
                  <c:v>0.33018999999999998</c:v>
                </c:pt>
                <c:pt idx="14" formatCode="General">
                  <c:v>0.35469000000000001</c:v>
                </c:pt>
                <c:pt idx="15" formatCode="General">
                  <c:v>0.39278999999999997</c:v>
                </c:pt>
                <c:pt idx="16" formatCode="General">
                  <c:v>0.43202000000000002</c:v>
                </c:pt>
                <c:pt idx="17" formatCode="General">
                  <c:v>0.45896999999999999</c:v>
                </c:pt>
                <c:pt idx="18" formatCode="General">
                  <c:v>0.48663000000000001</c:v>
                </c:pt>
                <c:pt idx="19" formatCode="General">
                  <c:v>0.52895000000000003</c:v>
                </c:pt>
                <c:pt idx="20" formatCode="General">
                  <c:v>0.57255999999999996</c:v>
                </c:pt>
                <c:pt idx="21" formatCode="General">
                  <c:v>0.60233999999999999</c:v>
                </c:pt>
                <c:pt idx="22" formatCode="General">
                  <c:v>0.63246999999999998</c:v>
                </c:pt>
                <c:pt idx="23" formatCode="General">
                  <c:v>0.67840999999999996</c:v>
                </c:pt>
                <c:pt idx="24" formatCode="General">
                  <c:v>0.72619</c:v>
                </c:pt>
                <c:pt idx="25" formatCode="General">
                  <c:v>0.75895000000000001</c:v>
                </c:pt>
                <c:pt idx="26" formatCode="General">
                  <c:v>0.79198999999999997</c:v>
                </c:pt>
                <c:pt idx="27" formatCode="General">
                  <c:v>0.84206999999999999</c:v>
                </c:pt>
                <c:pt idx="28" formatCode="General">
                  <c:v>0.89354999999999996</c:v>
                </c:pt>
                <c:pt idx="29" formatCode="General">
                  <c:v>0.92862</c:v>
                </c:pt>
                <c:pt idx="30" formatCode="General">
                  <c:v>0.96421000000000001</c:v>
                </c:pt>
                <c:pt idx="31" formatCode="General">
                  <c:v>1.0185</c:v>
                </c:pt>
                <c:pt idx="32" formatCode="General">
                  <c:v>1.0739000000000001</c:v>
                </c:pt>
                <c:pt idx="33" formatCode="General">
                  <c:v>1.1114999999999999</c:v>
                </c:pt>
                <c:pt idx="34" formatCode="General">
                  <c:v>1.1495</c:v>
                </c:pt>
                <c:pt idx="35" formatCode="General">
                  <c:v>1.2071000000000001</c:v>
                </c:pt>
                <c:pt idx="36" formatCode="General">
                  <c:v>1.2661</c:v>
                </c:pt>
                <c:pt idx="37" formatCode="General">
                  <c:v>1.3058000000000001</c:v>
                </c:pt>
                <c:pt idx="38" formatCode="General">
                  <c:v>1.3459000000000001</c:v>
                </c:pt>
                <c:pt idx="39" formatCode="General">
                  <c:v>1.407</c:v>
                </c:pt>
                <c:pt idx="40" formatCode="General">
                  <c:v>1.4694</c:v>
                </c:pt>
                <c:pt idx="41" formatCode="General">
                  <c:v>1.5115000000000001</c:v>
                </c:pt>
                <c:pt idx="42" formatCode="General">
                  <c:v>1.5541</c:v>
                </c:pt>
                <c:pt idx="43" formatCode="General">
                  <c:v>1.6184000000000001</c:v>
                </c:pt>
                <c:pt idx="44" formatCode="General">
                  <c:v>1.6839999999999999</c:v>
                </c:pt>
                <c:pt idx="45" formatCode="General">
                  <c:v>1.7282</c:v>
                </c:pt>
                <c:pt idx="46" formatCode="General">
                  <c:v>1.7727999999999999</c:v>
                </c:pt>
                <c:pt idx="47" formatCode="General">
                  <c:v>1.8403</c:v>
                </c:pt>
                <c:pt idx="48" formatCode="General">
                  <c:v>1.9088000000000001</c:v>
                </c:pt>
                <c:pt idx="49" formatCode="General">
                  <c:v>1.9549000000000001</c:v>
                </c:pt>
                <c:pt idx="50" formatCode="General">
                  <c:v>2.0013000000000001</c:v>
                </c:pt>
                <c:pt idx="51" formatCode="General">
                  <c:v>2.0716999999999999</c:v>
                </c:pt>
                <c:pt idx="52" formatCode="General">
                  <c:v>2.1433</c:v>
                </c:pt>
                <c:pt idx="53" formatCode="General">
                  <c:v>2.1917</c:v>
                </c:pt>
                <c:pt idx="54" formatCode="General">
                  <c:v>2.2403</c:v>
                </c:pt>
                <c:pt idx="55" formatCode="General">
                  <c:v>2.3136999999999999</c:v>
                </c:pt>
                <c:pt idx="56" formatCode="General">
                  <c:v>2.3879999999999999</c:v>
                </c:pt>
                <c:pt idx="57" formatCode="General">
                  <c:v>2.4380999999999999</c:v>
                </c:pt>
                <c:pt idx="58" formatCode="General">
                  <c:v>2.4887000000000001</c:v>
                </c:pt>
                <c:pt idx="59" formatCode="General">
                  <c:v>2.5655000000000001</c:v>
                </c:pt>
                <c:pt idx="60" formatCode="General">
                  <c:v>2.6431</c:v>
                </c:pt>
                <c:pt idx="61" formatCode="General">
                  <c:v>2.6949000000000001</c:v>
                </c:pt>
                <c:pt idx="62" formatCode="General">
                  <c:v>2.7469999999999999</c:v>
                </c:pt>
                <c:pt idx="63" formatCode="General">
                  <c:v>2.8262</c:v>
                </c:pt>
                <c:pt idx="64" formatCode="General">
                  <c:v>2.9062999999999999</c:v>
                </c:pt>
                <c:pt idx="65" formatCode="General">
                  <c:v>2.9601000000000002</c:v>
                </c:pt>
                <c:pt idx="66" formatCode="General">
                  <c:v>3.0144000000000002</c:v>
                </c:pt>
                <c:pt idx="67" formatCode="General">
                  <c:v>3.0966</c:v>
                </c:pt>
                <c:pt idx="68" formatCode="General">
                  <c:v>3.18</c:v>
                </c:pt>
                <c:pt idx="69" formatCode="General">
                  <c:v>3.2355999999999998</c:v>
                </c:pt>
                <c:pt idx="70" formatCode="General">
                  <c:v>3.2921</c:v>
                </c:pt>
                <c:pt idx="71" formatCode="General">
                  <c:v>3.3776000000000002</c:v>
                </c:pt>
                <c:pt idx="72" formatCode="General">
                  <c:v>3.4636</c:v>
                </c:pt>
                <c:pt idx="73" formatCode="General">
                  <c:v>3.5219</c:v>
                </c:pt>
                <c:pt idx="74" formatCode="General">
                  <c:v>3.58</c:v>
                </c:pt>
                <c:pt idx="75" formatCode="General">
                  <c:v>3.6674000000000002</c:v>
                </c:pt>
                <c:pt idx="76" formatCode="General">
                  <c:v>3.7561</c:v>
                </c:pt>
                <c:pt idx="77" formatCode="General">
                  <c:v>3.8163999999999998</c:v>
                </c:pt>
                <c:pt idx="78" formatCode="General">
                  <c:v>3.8773</c:v>
                </c:pt>
                <c:pt idx="79" formatCode="General">
                  <c:v>3.9689999999999999</c:v>
                </c:pt>
                <c:pt idx="80" formatCode="General">
                  <c:v>4.0613999999999999</c:v>
                </c:pt>
              </c:numCache>
            </c:numRef>
          </c:xVal>
          <c:yVal>
            <c:numRef>
              <c:f>'F5%'!$J$4:$J$84</c:f>
              <c:numCache>
                <c:formatCode>General</c:formatCode>
                <c:ptCount val="81"/>
                <c:pt idx="0">
                  <c:v>0</c:v>
                </c:pt>
                <c:pt idx="1">
                  <c:v>3.7429999999999999</c:v>
                </c:pt>
                <c:pt idx="2">
                  <c:v>6.9661</c:v>
                </c:pt>
                <c:pt idx="3">
                  <c:v>12.3</c:v>
                </c:pt>
                <c:pt idx="4">
                  <c:v>18.074999999999999</c:v>
                </c:pt>
                <c:pt idx="5">
                  <c:v>20.91</c:v>
                </c:pt>
                <c:pt idx="6">
                  <c:v>22.739000000000001</c:v>
                </c:pt>
                <c:pt idx="7">
                  <c:v>26.033999999999999</c:v>
                </c:pt>
                <c:pt idx="8">
                  <c:v>30.65</c:v>
                </c:pt>
                <c:pt idx="9">
                  <c:v>32.023000000000003</c:v>
                </c:pt>
                <c:pt idx="10">
                  <c:v>35.356000000000002</c:v>
                </c:pt>
                <c:pt idx="11">
                  <c:v>39.348999999999997</c:v>
                </c:pt>
                <c:pt idx="12">
                  <c:v>43.692999999999998</c:v>
                </c:pt>
                <c:pt idx="13">
                  <c:v>46.222999999999999</c:v>
                </c:pt>
                <c:pt idx="14">
                  <c:v>49.036999999999999</c:v>
                </c:pt>
                <c:pt idx="15">
                  <c:v>54.215000000000003</c:v>
                </c:pt>
                <c:pt idx="16">
                  <c:v>57.438000000000002</c:v>
                </c:pt>
                <c:pt idx="17">
                  <c:v>60.959000000000003</c:v>
                </c:pt>
                <c:pt idx="18">
                  <c:v>64.320999999999998</c:v>
                </c:pt>
                <c:pt idx="19">
                  <c:v>69.167000000000002</c:v>
                </c:pt>
                <c:pt idx="20">
                  <c:v>74.311999999999998</c:v>
                </c:pt>
                <c:pt idx="21">
                  <c:v>76.864999999999995</c:v>
                </c:pt>
                <c:pt idx="22">
                  <c:v>80.177000000000007</c:v>
                </c:pt>
                <c:pt idx="23">
                  <c:v>85.608999999999995</c:v>
                </c:pt>
                <c:pt idx="24">
                  <c:v>90.570999999999998</c:v>
                </c:pt>
                <c:pt idx="25">
                  <c:v>93.885000000000005</c:v>
                </c:pt>
                <c:pt idx="26">
                  <c:v>96.885000000000005</c:v>
                </c:pt>
                <c:pt idx="27">
                  <c:v>102.52</c:v>
                </c:pt>
                <c:pt idx="28">
                  <c:v>107.63</c:v>
                </c:pt>
                <c:pt idx="29">
                  <c:v>111.21</c:v>
                </c:pt>
                <c:pt idx="30">
                  <c:v>115.32</c:v>
                </c:pt>
                <c:pt idx="31">
                  <c:v>120.1</c:v>
                </c:pt>
                <c:pt idx="32">
                  <c:v>126.33</c:v>
                </c:pt>
                <c:pt idx="33">
                  <c:v>130.01</c:v>
                </c:pt>
                <c:pt idx="34">
                  <c:v>132.84</c:v>
                </c:pt>
                <c:pt idx="35">
                  <c:v>138.5</c:v>
                </c:pt>
                <c:pt idx="36">
                  <c:v>145.26</c:v>
                </c:pt>
                <c:pt idx="37">
                  <c:v>148.37</c:v>
                </c:pt>
                <c:pt idx="38">
                  <c:v>152.4</c:v>
                </c:pt>
                <c:pt idx="39">
                  <c:v>158.21</c:v>
                </c:pt>
                <c:pt idx="40">
                  <c:v>165.11</c:v>
                </c:pt>
                <c:pt idx="41">
                  <c:v>169.51</c:v>
                </c:pt>
                <c:pt idx="42">
                  <c:v>172.99</c:v>
                </c:pt>
                <c:pt idx="43">
                  <c:v>179</c:v>
                </c:pt>
                <c:pt idx="44">
                  <c:v>185.14</c:v>
                </c:pt>
                <c:pt idx="45">
                  <c:v>189.93</c:v>
                </c:pt>
                <c:pt idx="46">
                  <c:v>193.12</c:v>
                </c:pt>
                <c:pt idx="47">
                  <c:v>198.62</c:v>
                </c:pt>
                <c:pt idx="48">
                  <c:v>205.8</c:v>
                </c:pt>
                <c:pt idx="49">
                  <c:v>209.75</c:v>
                </c:pt>
                <c:pt idx="50">
                  <c:v>214.25</c:v>
                </c:pt>
                <c:pt idx="51">
                  <c:v>221.04</c:v>
                </c:pt>
                <c:pt idx="52">
                  <c:v>227.21</c:v>
                </c:pt>
                <c:pt idx="53">
                  <c:v>232.16</c:v>
                </c:pt>
                <c:pt idx="54">
                  <c:v>235.9</c:v>
                </c:pt>
                <c:pt idx="55">
                  <c:v>241.98</c:v>
                </c:pt>
                <c:pt idx="56">
                  <c:v>249.22</c:v>
                </c:pt>
                <c:pt idx="57">
                  <c:v>253.34</c:v>
                </c:pt>
                <c:pt idx="58">
                  <c:v>257.3</c:v>
                </c:pt>
                <c:pt idx="59">
                  <c:v>264.10000000000002</c:v>
                </c:pt>
                <c:pt idx="60">
                  <c:v>270.98</c:v>
                </c:pt>
                <c:pt idx="61">
                  <c:v>273.93</c:v>
                </c:pt>
                <c:pt idx="62">
                  <c:v>279.31</c:v>
                </c:pt>
                <c:pt idx="63">
                  <c:v>286.98</c:v>
                </c:pt>
                <c:pt idx="64">
                  <c:v>292.64</c:v>
                </c:pt>
                <c:pt idx="65">
                  <c:v>297.63</c:v>
                </c:pt>
                <c:pt idx="66">
                  <c:v>301.89</c:v>
                </c:pt>
                <c:pt idx="67">
                  <c:v>309.06</c:v>
                </c:pt>
                <c:pt idx="68">
                  <c:v>315.26</c:v>
                </c:pt>
                <c:pt idx="69">
                  <c:v>319.86</c:v>
                </c:pt>
                <c:pt idx="70">
                  <c:v>323.99</c:v>
                </c:pt>
                <c:pt idx="71">
                  <c:v>330.38</c:v>
                </c:pt>
                <c:pt idx="72">
                  <c:v>337.9</c:v>
                </c:pt>
                <c:pt idx="73">
                  <c:v>342</c:v>
                </c:pt>
                <c:pt idx="74">
                  <c:v>346.23</c:v>
                </c:pt>
                <c:pt idx="75">
                  <c:v>352.96</c:v>
                </c:pt>
                <c:pt idx="76">
                  <c:v>359.51</c:v>
                </c:pt>
                <c:pt idx="77">
                  <c:v>364.62</c:v>
                </c:pt>
                <c:pt idx="78">
                  <c:v>369.92</c:v>
                </c:pt>
                <c:pt idx="79">
                  <c:v>376.64</c:v>
                </c:pt>
                <c:pt idx="80">
                  <c:v>382.75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'F5%'!$Q$2</c:f>
              <c:strCache>
                <c:ptCount val="1"/>
                <c:pt idx="0">
                  <c:v>1 MPa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'F5%'!$Q$4:$Q$84</c:f>
              <c:numCache>
                <c:formatCode>0.00E+00</c:formatCode>
                <c:ptCount val="81"/>
                <c:pt idx="1">
                  <c:v>1.7668E-2</c:v>
                </c:pt>
                <c:pt idx="2">
                  <c:v>4.6917E-2</c:v>
                </c:pt>
                <c:pt idx="3">
                  <c:v>9.9733000000000002E-2</c:v>
                </c:pt>
                <c:pt idx="4" formatCode="General">
                  <c:v>0.16854</c:v>
                </c:pt>
                <c:pt idx="5" formatCode="General">
                  <c:v>0.19256999999999999</c:v>
                </c:pt>
                <c:pt idx="6" formatCode="General">
                  <c:v>0.21672</c:v>
                </c:pt>
                <c:pt idx="7" formatCode="General">
                  <c:v>0.25419999999999998</c:v>
                </c:pt>
                <c:pt idx="8" formatCode="General">
                  <c:v>0.29315000000000002</c:v>
                </c:pt>
                <c:pt idx="9" formatCode="General">
                  <c:v>0.31996000000000002</c:v>
                </c:pt>
                <c:pt idx="10" formatCode="General">
                  <c:v>0.34714</c:v>
                </c:pt>
                <c:pt idx="11" formatCode="General">
                  <c:v>0.38905000000000001</c:v>
                </c:pt>
                <c:pt idx="12" formatCode="General">
                  <c:v>0.43264999999999998</c:v>
                </c:pt>
                <c:pt idx="13" formatCode="General">
                  <c:v>0.4622</c:v>
                </c:pt>
                <c:pt idx="14" formatCode="General">
                  <c:v>0.49275000000000002</c:v>
                </c:pt>
                <c:pt idx="15" formatCode="General">
                  <c:v>0.53956999999999999</c:v>
                </c:pt>
                <c:pt idx="16" formatCode="General">
                  <c:v>0.58799000000000001</c:v>
                </c:pt>
                <c:pt idx="17" formatCode="General">
                  <c:v>0.62065000000000003</c:v>
                </c:pt>
                <c:pt idx="18" formatCode="General">
                  <c:v>0.65278999999999998</c:v>
                </c:pt>
                <c:pt idx="19" formatCode="General">
                  <c:v>0.70186999999999999</c:v>
                </c:pt>
                <c:pt idx="20" formatCode="General">
                  <c:v>0.75622999999999996</c:v>
                </c:pt>
                <c:pt idx="21" formatCode="General">
                  <c:v>0.79196999999999995</c:v>
                </c:pt>
                <c:pt idx="22" formatCode="General">
                  <c:v>0.82837000000000005</c:v>
                </c:pt>
                <c:pt idx="23" formatCode="General">
                  <c:v>0.88439000000000001</c:v>
                </c:pt>
                <c:pt idx="24" formatCode="General">
                  <c:v>0.93866000000000005</c:v>
                </c:pt>
                <c:pt idx="25" formatCode="General">
                  <c:v>0.97923000000000004</c:v>
                </c:pt>
                <c:pt idx="26" formatCode="General">
                  <c:v>1.0170999999999999</c:v>
                </c:pt>
                <c:pt idx="27" formatCode="General">
                  <c:v>1.0768</c:v>
                </c:pt>
                <c:pt idx="28" formatCode="General">
                  <c:v>1.1395999999999999</c:v>
                </c:pt>
                <c:pt idx="29" formatCode="General">
                  <c:v>1.1802999999999999</c:v>
                </c:pt>
                <c:pt idx="30" formatCode="General">
                  <c:v>1.2209000000000001</c:v>
                </c:pt>
                <c:pt idx="31" formatCode="General">
                  <c:v>1.2829999999999999</c:v>
                </c:pt>
                <c:pt idx="32" formatCode="General">
                  <c:v>1.3496999999999999</c:v>
                </c:pt>
                <c:pt idx="33" formatCode="General">
                  <c:v>1.3920999999999999</c:v>
                </c:pt>
                <c:pt idx="34" formatCode="General">
                  <c:v>1.4353</c:v>
                </c:pt>
                <c:pt idx="35" formatCode="General">
                  <c:v>1.5007999999999999</c:v>
                </c:pt>
                <c:pt idx="36" formatCode="General">
                  <c:v>1.5683</c:v>
                </c:pt>
                <c:pt idx="37" formatCode="General">
                  <c:v>1.6131</c:v>
                </c:pt>
                <c:pt idx="38" formatCode="General">
                  <c:v>1.6627000000000001</c:v>
                </c:pt>
                <c:pt idx="39" formatCode="General">
                  <c:v>1.7198</c:v>
                </c:pt>
                <c:pt idx="40" formatCode="General">
                  <c:v>1.792</c:v>
                </c:pt>
                <c:pt idx="41" formatCode="General">
                  <c:v>1.8508</c:v>
                </c:pt>
                <c:pt idx="42" formatCode="General">
                  <c:v>1.8959999999999999</c:v>
                </c:pt>
                <c:pt idx="43" formatCode="General">
                  <c:v>1.9571000000000001</c:v>
                </c:pt>
                <c:pt idx="44" formatCode="General">
                  <c:v>2.0400999999999998</c:v>
                </c:pt>
                <c:pt idx="45" formatCode="General">
                  <c:v>2.0973999999999999</c:v>
                </c:pt>
                <c:pt idx="46" formatCode="General">
                  <c:v>2.1475</c:v>
                </c:pt>
                <c:pt idx="47" formatCode="General">
                  <c:v>2.2227000000000001</c:v>
                </c:pt>
                <c:pt idx="48" formatCode="General">
                  <c:v>2.3024</c:v>
                </c:pt>
                <c:pt idx="49" formatCode="General">
                  <c:v>2.3285999999999998</c:v>
                </c:pt>
                <c:pt idx="50" formatCode="General">
                  <c:v>2.4070999999999998</c:v>
                </c:pt>
                <c:pt idx="51" formatCode="General">
                  <c:v>2.4592000000000001</c:v>
                </c:pt>
                <c:pt idx="52" formatCode="General">
                  <c:v>2.5693999999999999</c:v>
                </c:pt>
                <c:pt idx="53" formatCode="General">
                  <c:v>2.5939000000000001</c:v>
                </c:pt>
                <c:pt idx="54" formatCode="General">
                  <c:v>2.6716000000000002</c:v>
                </c:pt>
                <c:pt idx="55" formatCode="General">
                  <c:v>2.7559</c:v>
                </c:pt>
                <c:pt idx="56" formatCode="General">
                  <c:v>2.8448000000000002</c:v>
                </c:pt>
                <c:pt idx="57" formatCode="General">
                  <c:v>2.8237000000000001</c:v>
                </c:pt>
                <c:pt idx="58" formatCode="General">
                  <c:v>2.9316</c:v>
                </c:pt>
                <c:pt idx="59" formatCode="General">
                  <c:v>3.0316000000000001</c:v>
                </c:pt>
                <c:pt idx="60" formatCode="General">
                  <c:v>3.1377000000000002</c:v>
                </c:pt>
                <c:pt idx="61" formatCode="General">
                  <c:v>3.1913</c:v>
                </c:pt>
                <c:pt idx="62" formatCode="General">
                  <c:v>3.2538999999999998</c:v>
                </c:pt>
                <c:pt idx="63" formatCode="General">
                  <c:v>3.3389000000000002</c:v>
                </c:pt>
                <c:pt idx="64" formatCode="General">
                  <c:v>3.4420000000000002</c:v>
                </c:pt>
                <c:pt idx="65" formatCode="General">
                  <c:v>3.5043000000000002</c:v>
                </c:pt>
                <c:pt idx="66" formatCode="General">
                  <c:v>3.5491999999999999</c:v>
                </c:pt>
                <c:pt idx="67" formatCode="General">
                  <c:v>3.6513</c:v>
                </c:pt>
                <c:pt idx="68" formatCode="General">
                  <c:v>3.7544</c:v>
                </c:pt>
                <c:pt idx="69" formatCode="General">
                  <c:v>3.8191000000000002</c:v>
                </c:pt>
                <c:pt idx="70" formatCode="General">
                  <c:v>3.8793000000000002</c:v>
                </c:pt>
                <c:pt idx="71" formatCode="General">
                  <c:v>3.9775</c:v>
                </c:pt>
                <c:pt idx="72" formatCode="General">
                  <c:v>4.0885999999999996</c:v>
                </c:pt>
                <c:pt idx="73" formatCode="General">
                  <c:v>4.1413000000000002</c:v>
                </c:pt>
                <c:pt idx="74" formatCode="General">
                  <c:v>4.2241999999999997</c:v>
                </c:pt>
                <c:pt idx="75" formatCode="General">
                  <c:v>4.3346</c:v>
                </c:pt>
                <c:pt idx="76" formatCode="General">
                  <c:v>4.4406999999999996</c:v>
                </c:pt>
                <c:pt idx="77" formatCode="General">
                  <c:v>4.5092999999999996</c:v>
                </c:pt>
                <c:pt idx="78" formatCode="General">
                  <c:v>4.5846999999999998</c:v>
                </c:pt>
                <c:pt idx="79" formatCode="General">
                  <c:v>4.6798999999999999</c:v>
                </c:pt>
                <c:pt idx="80" formatCode="General">
                  <c:v>4.8112000000000004</c:v>
                </c:pt>
              </c:numCache>
            </c:numRef>
          </c:xVal>
          <c:yVal>
            <c:numRef>
              <c:f>'F5%'!$R$4:$R$84</c:f>
              <c:numCache>
                <c:formatCode>General</c:formatCode>
                <c:ptCount val="81"/>
                <c:pt idx="0">
                  <c:v>0</c:v>
                </c:pt>
                <c:pt idx="1">
                  <c:v>2.9327000000000001</c:v>
                </c:pt>
                <c:pt idx="2">
                  <c:v>5.2310999999999996</c:v>
                </c:pt>
                <c:pt idx="3">
                  <c:v>8.0023</c:v>
                </c:pt>
                <c:pt idx="4">
                  <c:v>12.545999999999999</c:v>
                </c:pt>
                <c:pt idx="5">
                  <c:v>14.021000000000001</c:v>
                </c:pt>
                <c:pt idx="6">
                  <c:v>15.542999999999999</c:v>
                </c:pt>
                <c:pt idx="7">
                  <c:v>18.495000000000001</c:v>
                </c:pt>
                <c:pt idx="8">
                  <c:v>21.643000000000001</c:v>
                </c:pt>
                <c:pt idx="9">
                  <c:v>24.84</c:v>
                </c:pt>
                <c:pt idx="10">
                  <c:v>25.707999999999998</c:v>
                </c:pt>
                <c:pt idx="11">
                  <c:v>29.890999999999998</c:v>
                </c:pt>
                <c:pt idx="12">
                  <c:v>33.497</c:v>
                </c:pt>
                <c:pt idx="13">
                  <c:v>36.084000000000003</c:v>
                </c:pt>
                <c:pt idx="14">
                  <c:v>39.872999999999998</c:v>
                </c:pt>
                <c:pt idx="15">
                  <c:v>43.860999999999997</c:v>
                </c:pt>
                <c:pt idx="16">
                  <c:v>47.761000000000003</c:v>
                </c:pt>
                <c:pt idx="17">
                  <c:v>51.484999999999999</c:v>
                </c:pt>
                <c:pt idx="18">
                  <c:v>53.406999999999996</c:v>
                </c:pt>
                <c:pt idx="19">
                  <c:v>57.877000000000002</c:v>
                </c:pt>
                <c:pt idx="20">
                  <c:v>63.390999999999998</c:v>
                </c:pt>
                <c:pt idx="21">
                  <c:v>67.483000000000004</c:v>
                </c:pt>
                <c:pt idx="22">
                  <c:v>71.033000000000001</c:v>
                </c:pt>
                <c:pt idx="23">
                  <c:v>74.94</c:v>
                </c:pt>
                <c:pt idx="24">
                  <c:v>80.114000000000004</c:v>
                </c:pt>
                <c:pt idx="25">
                  <c:v>82.775999999999996</c:v>
                </c:pt>
                <c:pt idx="26">
                  <c:v>86.162000000000006</c:v>
                </c:pt>
                <c:pt idx="27">
                  <c:v>92.643000000000001</c:v>
                </c:pt>
                <c:pt idx="28">
                  <c:v>97.224999999999994</c:v>
                </c:pt>
                <c:pt idx="29">
                  <c:v>101.16</c:v>
                </c:pt>
                <c:pt idx="30">
                  <c:v>104.22</c:v>
                </c:pt>
                <c:pt idx="31">
                  <c:v>110.62</c:v>
                </c:pt>
                <c:pt idx="32">
                  <c:v>116.52</c:v>
                </c:pt>
                <c:pt idx="33">
                  <c:v>120.66</c:v>
                </c:pt>
                <c:pt idx="34">
                  <c:v>123.69</c:v>
                </c:pt>
                <c:pt idx="35">
                  <c:v>129.80000000000001</c:v>
                </c:pt>
                <c:pt idx="36">
                  <c:v>135.52000000000001</c:v>
                </c:pt>
                <c:pt idx="37">
                  <c:v>140.28</c:v>
                </c:pt>
                <c:pt idx="38">
                  <c:v>144.41</c:v>
                </c:pt>
                <c:pt idx="39">
                  <c:v>149.32</c:v>
                </c:pt>
                <c:pt idx="40">
                  <c:v>155.72</c:v>
                </c:pt>
                <c:pt idx="41">
                  <c:v>159.72999999999999</c:v>
                </c:pt>
                <c:pt idx="42">
                  <c:v>163.65</c:v>
                </c:pt>
                <c:pt idx="43">
                  <c:v>170.57</c:v>
                </c:pt>
                <c:pt idx="44">
                  <c:v>176.22</c:v>
                </c:pt>
                <c:pt idx="45">
                  <c:v>180.73</c:v>
                </c:pt>
                <c:pt idx="46">
                  <c:v>185.46</c:v>
                </c:pt>
                <c:pt idx="47">
                  <c:v>190.42</c:v>
                </c:pt>
                <c:pt idx="48">
                  <c:v>197.34</c:v>
                </c:pt>
                <c:pt idx="49">
                  <c:v>202.33</c:v>
                </c:pt>
                <c:pt idx="50">
                  <c:v>206.19</c:v>
                </c:pt>
                <c:pt idx="51">
                  <c:v>212.33</c:v>
                </c:pt>
                <c:pt idx="52">
                  <c:v>219.94</c:v>
                </c:pt>
                <c:pt idx="53">
                  <c:v>224.64</c:v>
                </c:pt>
                <c:pt idx="54">
                  <c:v>227.79</c:v>
                </c:pt>
                <c:pt idx="55">
                  <c:v>235.92</c:v>
                </c:pt>
                <c:pt idx="56">
                  <c:v>241.54</c:v>
                </c:pt>
                <c:pt idx="57">
                  <c:v>247.41</c:v>
                </c:pt>
                <c:pt idx="58">
                  <c:v>251.08</c:v>
                </c:pt>
                <c:pt idx="59">
                  <c:v>259.12</c:v>
                </c:pt>
                <c:pt idx="60">
                  <c:v>265.38</c:v>
                </c:pt>
                <c:pt idx="61">
                  <c:v>269.86</c:v>
                </c:pt>
                <c:pt idx="62">
                  <c:v>274.75</c:v>
                </c:pt>
                <c:pt idx="63">
                  <c:v>282.56</c:v>
                </c:pt>
                <c:pt idx="64">
                  <c:v>288.70999999999998</c:v>
                </c:pt>
                <c:pt idx="65">
                  <c:v>292.77999999999997</c:v>
                </c:pt>
                <c:pt idx="66">
                  <c:v>298.83</c:v>
                </c:pt>
                <c:pt idx="67">
                  <c:v>304.11</c:v>
                </c:pt>
                <c:pt idx="68">
                  <c:v>312.25</c:v>
                </c:pt>
                <c:pt idx="69">
                  <c:v>316.49</c:v>
                </c:pt>
                <c:pt idx="70">
                  <c:v>321.58</c:v>
                </c:pt>
                <c:pt idx="71">
                  <c:v>327.76</c:v>
                </c:pt>
                <c:pt idx="72">
                  <c:v>336.45</c:v>
                </c:pt>
                <c:pt idx="73">
                  <c:v>341.06</c:v>
                </c:pt>
                <c:pt idx="74">
                  <c:v>345.68</c:v>
                </c:pt>
                <c:pt idx="75">
                  <c:v>353.5</c:v>
                </c:pt>
                <c:pt idx="76">
                  <c:v>359.94</c:v>
                </c:pt>
                <c:pt idx="77">
                  <c:v>364.45</c:v>
                </c:pt>
                <c:pt idx="78">
                  <c:v>370.01</c:v>
                </c:pt>
                <c:pt idx="79">
                  <c:v>376.49</c:v>
                </c:pt>
                <c:pt idx="80">
                  <c:v>384.25</c:v>
                </c:pt>
              </c:numCache>
            </c:numRef>
          </c:yVal>
          <c:smooth val="1"/>
        </c:ser>
        <c:ser>
          <c:idx val="6"/>
          <c:order val="3"/>
          <c:tx>
            <c:strRef>
              <c:f>'F5%'!$Y$2</c:f>
              <c:strCache>
                <c:ptCount val="1"/>
                <c:pt idx="0">
                  <c:v>2 MPa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'F5%'!$Y$4:$Y$84</c:f>
              <c:numCache>
                <c:formatCode>0.00E+00</c:formatCode>
                <c:ptCount val="81"/>
                <c:pt idx="1">
                  <c:v>2.0166E-2</c:v>
                </c:pt>
                <c:pt idx="2">
                  <c:v>5.0223999999999998E-2</c:v>
                </c:pt>
                <c:pt idx="3" formatCode="General">
                  <c:v>0.10383000000000001</c:v>
                </c:pt>
                <c:pt idx="4" formatCode="General">
                  <c:v>0.17437</c:v>
                </c:pt>
                <c:pt idx="5" formatCode="General">
                  <c:v>0.19892000000000001</c:v>
                </c:pt>
                <c:pt idx="6" formatCode="General">
                  <c:v>0.22342000000000001</c:v>
                </c:pt>
                <c:pt idx="7" formatCode="General">
                  <c:v>0.26124999999999998</c:v>
                </c:pt>
                <c:pt idx="8" formatCode="General">
                  <c:v>0.30051</c:v>
                </c:pt>
                <c:pt idx="9" formatCode="General">
                  <c:v>0.32722000000000001</c:v>
                </c:pt>
                <c:pt idx="10" formatCode="General">
                  <c:v>0.35477999999999998</c:v>
                </c:pt>
                <c:pt idx="11" formatCode="General">
                  <c:v>0.39712999999999998</c:v>
                </c:pt>
                <c:pt idx="12" formatCode="General">
                  <c:v>0.44062000000000001</c:v>
                </c:pt>
                <c:pt idx="13" formatCode="General">
                  <c:v>0.47043000000000001</c:v>
                </c:pt>
                <c:pt idx="14" formatCode="General">
                  <c:v>0.50138000000000005</c:v>
                </c:pt>
                <c:pt idx="15" formatCode="General">
                  <c:v>0.54893999999999998</c:v>
                </c:pt>
                <c:pt idx="16" formatCode="General">
                  <c:v>0.59779000000000004</c:v>
                </c:pt>
                <c:pt idx="17" formatCode="General">
                  <c:v>0.63034000000000001</c:v>
                </c:pt>
                <c:pt idx="18" formatCode="General">
                  <c:v>0.66300999999999999</c:v>
                </c:pt>
                <c:pt idx="19" formatCode="General">
                  <c:v>0.70979999999999999</c:v>
                </c:pt>
                <c:pt idx="20" formatCode="General">
                  <c:v>0.76688999999999996</c:v>
                </c:pt>
                <c:pt idx="21" formatCode="General">
                  <c:v>0.80332999999999999</c:v>
                </c:pt>
                <c:pt idx="22" formatCode="General">
                  <c:v>0.84023000000000003</c:v>
                </c:pt>
                <c:pt idx="23" formatCode="General">
                  <c:v>0.89685000000000004</c:v>
                </c:pt>
                <c:pt idx="24" formatCode="General">
                  <c:v>0.95004999999999995</c:v>
                </c:pt>
                <c:pt idx="25" formatCode="General">
                  <c:v>0.99109000000000003</c:v>
                </c:pt>
                <c:pt idx="26" formatCode="General">
                  <c:v>1.03</c:v>
                </c:pt>
                <c:pt idx="27" formatCode="General">
                  <c:v>1.0911999999999999</c:v>
                </c:pt>
                <c:pt idx="28" formatCode="General">
                  <c:v>1.1521999999999999</c:v>
                </c:pt>
                <c:pt idx="29" formatCode="General">
                  <c:v>1.1911</c:v>
                </c:pt>
                <c:pt idx="30" formatCode="General">
                  <c:v>1.2351000000000001</c:v>
                </c:pt>
                <c:pt idx="31" formatCode="General">
                  <c:v>1.2994000000000001</c:v>
                </c:pt>
                <c:pt idx="32" formatCode="General">
                  <c:v>1.3648</c:v>
                </c:pt>
                <c:pt idx="33" formatCode="General">
                  <c:v>1.4079999999999999</c:v>
                </c:pt>
                <c:pt idx="34" formatCode="General">
                  <c:v>1.4515</c:v>
                </c:pt>
                <c:pt idx="35" formatCode="General">
                  <c:v>1.5186999999999999</c:v>
                </c:pt>
                <c:pt idx="36" formatCode="General">
                  <c:v>1.5845</c:v>
                </c:pt>
                <c:pt idx="37" formatCode="General">
                  <c:v>1.6295999999999999</c:v>
                </c:pt>
                <c:pt idx="38" formatCode="General">
                  <c:v>1.6740999999999999</c:v>
                </c:pt>
                <c:pt idx="39" formatCode="General">
                  <c:v>1.7416</c:v>
                </c:pt>
                <c:pt idx="40" formatCode="General">
                  <c:v>1.8203</c:v>
                </c:pt>
                <c:pt idx="41" formatCode="General">
                  <c:v>1.8153999999999999</c:v>
                </c:pt>
                <c:pt idx="42" formatCode="General">
                  <c:v>1.9169</c:v>
                </c:pt>
                <c:pt idx="43" formatCode="General">
                  <c:v>1.9903</c:v>
                </c:pt>
                <c:pt idx="44" formatCode="General">
                  <c:v>2.0598000000000001</c:v>
                </c:pt>
                <c:pt idx="45" formatCode="General">
                  <c:v>2.1122999999999998</c:v>
                </c:pt>
                <c:pt idx="46" formatCode="General">
                  <c:v>2.1625000000000001</c:v>
                </c:pt>
                <c:pt idx="47" formatCode="General">
                  <c:v>2.2328000000000001</c:v>
                </c:pt>
                <c:pt idx="48" formatCode="General">
                  <c:v>2.3227000000000002</c:v>
                </c:pt>
                <c:pt idx="49" formatCode="General">
                  <c:v>2.3702999999999999</c:v>
                </c:pt>
                <c:pt idx="50" formatCode="General">
                  <c:v>2.4213</c:v>
                </c:pt>
                <c:pt idx="51" formatCode="General">
                  <c:v>2.5095000000000001</c:v>
                </c:pt>
                <c:pt idx="52" formatCode="General">
                  <c:v>2.5726</c:v>
                </c:pt>
                <c:pt idx="53" formatCode="General">
                  <c:v>2.6309</c:v>
                </c:pt>
                <c:pt idx="54" formatCode="General">
                  <c:v>2.6966000000000001</c:v>
                </c:pt>
                <c:pt idx="55" formatCode="General">
                  <c:v>2.7843</c:v>
                </c:pt>
                <c:pt idx="56" formatCode="General">
                  <c:v>2.8433000000000002</c:v>
                </c:pt>
                <c:pt idx="57" formatCode="General">
                  <c:v>2.9064000000000001</c:v>
                </c:pt>
                <c:pt idx="58" formatCode="General">
                  <c:v>2.9738000000000002</c:v>
                </c:pt>
                <c:pt idx="59" formatCode="General">
                  <c:v>3.0642999999999998</c:v>
                </c:pt>
                <c:pt idx="60" formatCode="General">
                  <c:v>3.1625000000000001</c:v>
                </c:pt>
                <c:pt idx="61" formatCode="General">
                  <c:v>3.2058</c:v>
                </c:pt>
                <c:pt idx="62" formatCode="General">
                  <c:v>3.2698999999999998</c:v>
                </c:pt>
                <c:pt idx="63" formatCode="General">
                  <c:v>3.3597000000000001</c:v>
                </c:pt>
                <c:pt idx="64" formatCode="General">
                  <c:v>3.4714999999999998</c:v>
                </c:pt>
                <c:pt idx="65" formatCode="General">
                  <c:v>3.5325000000000002</c:v>
                </c:pt>
                <c:pt idx="66" formatCode="General">
                  <c:v>3.5947</c:v>
                </c:pt>
                <c:pt idx="67" formatCode="General">
                  <c:v>3.6918000000000002</c:v>
                </c:pt>
                <c:pt idx="68" formatCode="General">
                  <c:v>3.7871999999999999</c:v>
                </c:pt>
                <c:pt idx="69" formatCode="General">
                  <c:v>3.8513999999999999</c:v>
                </c:pt>
                <c:pt idx="70" formatCode="General">
                  <c:v>3.9144000000000001</c:v>
                </c:pt>
                <c:pt idx="71" formatCode="General">
                  <c:v>4.0183999999999997</c:v>
                </c:pt>
                <c:pt idx="72" formatCode="General">
                  <c:v>4.1215999999999999</c:v>
                </c:pt>
                <c:pt idx="73" formatCode="General">
                  <c:v>4.1904000000000003</c:v>
                </c:pt>
                <c:pt idx="74" formatCode="General">
                  <c:v>4.2621000000000002</c:v>
                </c:pt>
                <c:pt idx="75" formatCode="General">
                  <c:v>4.3720999999999997</c:v>
                </c:pt>
                <c:pt idx="76" formatCode="General">
                  <c:v>4.4795999999999996</c:v>
                </c:pt>
                <c:pt idx="77" formatCode="General">
                  <c:v>4.5507</c:v>
                </c:pt>
                <c:pt idx="78" formatCode="General">
                  <c:v>4.6260000000000003</c:v>
                </c:pt>
                <c:pt idx="79" formatCode="General">
                  <c:v>4.7392000000000003</c:v>
                </c:pt>
                <c:pt idx="80" formatCode="General">
                  <c:v>4.8536000000000001</c:v>
                </c:pt>
              </c:numCache>
            </c:numRef>
          </c:xVal>
          <c:yVal>
            <c:numRef>
              <c:f>'F5%'!$Z$4:$Z$84</c:f>
              <c:numCache>
                <c:formatCode>General</c:formatCode>
                <c:ptCount val="81"/>
                <c:pt idx="0">
                  <c:v>0</c:v>
                </c:pt>
                <c:pt idx="1">
                  <c:v>2.4119999999999999</c:v>
                </c:pt>
                <c:pt idx="2">
                  <c:v>4.4428999999999998</c:v>
                </c:pt>
                <c:pt idx="3">
                  <c:v>7.6186999999999996</c:v>
                </c:pt>
                <c:pt idx="4">
                  <c:v>11.920999999999999</c:v>
                </c:pt>
                <c:pt idx="5">
                  <c:v>13.48</c:v>
                </c:pt>
                <c:pt idx="6">
                  <c:v>15.064</c:v>
                </c:pt>
                <c:pt idx="7">
                  <c:v>17.747</c:v>
                </c:pt>
                <c:pt idx="8">
                  <c:v>20.521000000000001</c:v>
                </c:pt>
                <c:pt idx="9">
                  <c:v>23.532</c:v>
                </c:pt>
                <c:pt idx="10">
                  <c:v>25.361999999999998</c:v>
                </c:pt>
                <c:pt idx="11">
                  <c:v>28.861999999999998</c:v>
                </c:pt>
                <c:pt idx="12">
                  <c:v>33.277999999999999</c:v>
                </c:pt>
                <c:pt idx="13">
                  <c:v>35.567</c:v>
                </c:pt>
                <c:pt idx="14">
                  <c:v>38.579000000000001</c:v>
                </c:pt>
                <c:pt idx="15">
                  <c:v>43.082000000000001</c:v>
                </c:pt>
                <c:pt idx="16">
                  <c:v>47.015999999999998</c:v>
                </c:pt>
                <c:pt idx="17">
                  <c:v>50.006999999999998</c:v>
                </c:pt>
                <c:pt idx="18">
                  <c:v>52.518999999999998</c:v>
                </c:pt>
                <c:pt idx="19">
                  <c:v>57.11</c:v>
                </c:pt>
                <c:pt idx="20">
                  <c:v>62.325000000000003</c:v>
                </c:pt>
                <c:pt idx="21">
                  <c:v>65.706000000000003</c:v>
                </c:pt>
                <c:pt idx="22">
                  <c:v>69.790000000000006</c:v>
                </c:pt>
                <c:pt idx="23">
                  <c:v>73.744</c:v>
                </c:pt>
                <c:pt idx="24">
                  <c:v>78.906999999999996</c:v>
                </c:pt>
                <c:pt idx="25">
                  <c:v>81.793999999999997</c:v>
                </c:pt>
                <c:pt idx="26">
                  <c:v>85.248999999999995</c:v>
                </c:pt>
                <c:pt idx="27">
                  <c:v>91.775999999999996</c:v>
                </c:pt>
                <c:pt idx="28">
                  <c:v>96.212999999999994</c:v>
                </c:pt>
                <c:pt idx="29">
                  <c:v>99.433000000000007</c:v>
                </c:pt>
                <c:pt idx="30">
                  <c:v>103.32</c:v>
                </c:pt>
                <c:pt idx="31">
                  <c:v>109.34</c:v>
                </c:pt>
                <c:pt idx="32">
                  <c:v>114.99</c:v>
                </c:pt>
                <c:pt idx="33">
                  <c:v>119.43</c:v>
                </c:pt>
                <c:pt idx="34">
                  <c:v>122.61</c:v>
                </c:pt>
                <c:pt idx="35">
                  <c:v>128.47</c:v>
                </c:pt>
                <c:pt idx="36">
                  <c:v>134.49</c:v>
                </c:pt>
                <c:pt idx="37">
                  <c:v>138.76</c:v>
                </c:pt>
                <c:pt idx="38">
                  <c:v>143.18</c:v>
                </c:pt>
                <c:pt idx="39">
                  <c:v>147.5</c:v>
                </c:pt>
                <c:pt idx="40">
                  <c:v>154.79</c:v>
                </c:pt>
                <c:pt idx="41">
                  <c:v>158.57</c:v>
                </c:pt>
                <c:pt idx="42">
                  <c:v>161.76</c:v>
                </c:pt>
                <c:pt idx="43">
                  <c:v>168.96</c:v>
                </c:pt>
                <c:pt idx="44">
                  <c:v>174.97</c:v>
                </c:pt>
                <c:pt idx="45">
                  <c:v>180.25</c:v>
                </c:pt>
                <c:pt idx="46">
                  <c:v>184.18</c:v>
                </c:pt>
                <c:pt idx="47">
                  <c:v>189.96</c:v>
                </c:pt>
                <c:pt idx="48">
                  <c:v>195.84</c:v>
                </c:pt>
                <c:pt idx="49">
                  <c:v>201.13</c:v>
                </c:pt>
                <c:pt idx="50">
                  <c:v>205.22</c:v>
                </c:pt>
                <c:pt idx="51">
                  <c:v>212.03</c:v>
                </c:pt>
                <c:pt idx="52">
                  <c:v>217.67</c:v>
                </c:pt>
                <c:pt idx="53">
                  <c:v>222.7</c:v>
                </c:pt>
                <c:pt idx="54">
                  <c:v>226.67</c:v>
                </c:pt>
                <c:pt idx="55">
                  <c:v>233.99</c:v>
                </c:pt>
                <c:pt idx="56">
                  <c:v>240.74</c:v>
                </c:pt>
                <c:pt idx="57">
                  <c:v>246.38</c:v>
                </c:pt>
                <c:pt idx="58">
                  <c:v>249.81</c:v>
                </c:pt>
                <c:pt idx="59">
                  <c:v>257.39</c:v>
                </c:pt>
                <c:pt idx="60">
                  <c:v>263.64</c:v>
                </c:pt>
                <c:pt idx="61">
                  <c:v>267.86</c:v>
                </c:pt>
                <c:pt idx="62">
                  <c:v>273.31</c:v>
                </c:pt>
                <c:pt idx="63">
                  <c:v>280.44</c:v>
                </c:pt>
                <c:pt idx="64">
                  <c:v>287.05</c:v>
                </c:pt>
                <c:pt idx="65">
                  <c:v>292.22000000000003</c:v>
                </c:pt>
                <c:pt idx="66">
                  <c:v>295.98</c:v>
                </c:pt>
                <c:pt idx="67">
                  <c:v>302.86</c:v>
                </c:pt>
                <c:pt idx="68">
                  <c:v>310.45999999999998</c:v>
                </c:pt>
                <c:pt idx="69">
                  <c:v>314.89999999999998</c:v>
                </c:pt>
                <c:pt idx="70">
                  <c:v>319.74</c:v>
                </c:pt>
                <c:pt idx="71">
                  <c:v>326.66000000000003</c:v>
                </c:pt>
                <c:pt idx="72">
                  <c:v>335.52</c:v>
                </c:pt>
                <c:pt idx="73">
                  <c:v>339.11</c:v>
                </c:pt>
                <c:pt idx="74">
                  <c:v>345.03</c:v>
                </c:pt>
                <c:pt idx="75">
                  <c:v>351.84</c:v>
                </c:pt>
                <c:pt idx="76">
                  <c:v>359.12</c:v>
                </c:pt>
                <c:pt idx="77">
                  <c:v>363.33</c:v>
                </c:pt>
                <c:pt idx="78">
                  <c:v>368.56</c:v>
                </c:pt>
                <c:pt idx="79">
                  <c:v>375.24</c:v>
                </c:pt>
                <c:pt idx="80">
                  <c:v>382.77</c:v>
                </c:pt>
              </c:numCache>
            </c:numRef>
          </c:yVal>
          <c:smooth val="1"/>
        </c:ser>
        <c:ser>
          <c:idx val="5"/>
          <c:order val="4"/>
          <c:tx>
            <c:strRef>
              <c:f>'F5%'!$C$2</c:f>
              <c:strCache>
                <c:ptCount val="1"/>
                <c:pt idx="0">
                  <c:v>11 000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'F5%'!$C$4:$C$52</c:f>
              <c:numCache>
                <c:formatCode>0.00E+00</c:formatCode>
                <c:ptCount val="49"/>
                <c:pt idx="1">
                  <c:v>1.6538E-3</c:v>
                </c:pt>
                <c:pt idx="2">
                  <c:v>5.0753999999999999E-3</c:v>
                </c:pt>
                <c:pt idx="3">
                  <c:v>1.2473E-2</c:v>
                </c:pt>
                <c:pt idx="4">
                  <c:v>2.1774000000000002E-2</c:v>
                </c:pt>
                <c:pt idx="5">
                  <c:v>2.5926999999999999E-2</c:v>
                </c:pt>
                <c:pt idx="6">
                  <c:v>3.0275E-2</c:v>
                </c:pt>
                <c:pt idx="7">
                  <c:v>3.7475000000000001E-2</c:v>
                </c:pt>
                <c:pt idx="8">
                  <c:v>4.5183000000000001E-2</c:v>
                </c:pt>
                <c:pt idx="9">
                  <c:v>5.0736000000000003E-2</c:v>
                </c:pt>
                <c:pt idx="10">
                  <c:v>5.6439000000000003E-2</c:v>
                </c:pt>
                <c:pt idx="11">
                  <c:v>6.5418000000000004E-2</c:v>
                </c:pt>
                <c:pt idx="12">
                  <c:v>7.4948000000000001E-2</c:v>
                </c:pt>
                <c:pt idx="13">
                  <c:v>8.1542000000000003E-2</c:v>
                </c:pt>
                <c:pt idx="14">
                  <c:v>8.8328000000000004E-2</c:v>
                </c:pt>
                <c:pt idx="15">
                  <c:v>9.8907999999999996E-2</c:v>
                </c:pt>
                <c:pt idx="16" formatCode="General">
                  <c:v>0.10992</c:v>
                </c:pt>
                <c:pt idx="17" formatCode="General">
                  <c:v>0.11781999999999999</c:v>
                </c:pt>
                <c:pt idx="18" formatCode="General">
                  <c:v>0.12584999999999999</c:v>
                </c:pt>
                <c:pt idx="19" formatCode="General">
                  <c:v>0.13822000000000001</c:v>
                </c:pt>
                <c:pt idx="20" formatCode="General">
                  <c:v>0.15104000000000001</c:v>
                </c:pt>
                <c:pt idx="21" formatCode="General">
                  <c:v>0.15978999999999999</c:v>
                </c:pt>
                <c:pt idx="22" formatCode="General">
                  <c:v>0.16874</c:v>
                </c:pt>
                <c:pt idx="23" formatCode="General">
                  <c:v>0.18262999999999999</c:v>
                </c:pt>
                <c:pt idx="24" formatCode="General">
                  <c:v>0.19736000000000001</c:v>
                </c:pt>
                <c:pt idx="25" formatCode="General">
                  <c:v>0.20730000000000001</c:v>
                </c:pt>
                <c:pt idx="26" formatCode="General">
                  <c:v>0.21740000000000001</c:v>
                </c:pt>
                <c:pt idx="27" formatCode="General">
                  <c:v>0.23308000000000001</c:v>
                </c:pt>
                <c:pt idx="28" formatCode="General">
                  <c:v>0.24904999999999999</c:v>
                </c:pt>
                <c:pt idx="29" formatCode="General">
                  <c:v>0.26016</c:v>
                </c:pt>
                <c:pt idx="30" formatCode="General">
                  <c:v>0.27133000000000002</c:v>
                </c:pt>
                <c:pt idx="31" formatCode="General">
                  <c:v>0.28839999999999999</c:v>
                </c:pt>
                <c:pt idx="32" formatCode="General">
                  <c:v>0.30601</c:v>
                </c:pt>
                <c:pt idx="33" formatCode="General">
                  <c:v>0.31813000000000002</c:v>
                </c:pt>
                <c:pt idx="34" formatCode="General">
                  <c:v>0.33057999999999998</c:v>
                </c:pt>
                <c:pt idx="35" formatCode="General">
                  <c:v>0.34963</c:v>
                </c:pt>
                <c:pt idx="36" formatCode="General">
                  <c:v>0.36935000000000001</c:v>
                </c:pt>
                <c:pt idx="37" formatCode="General">
                  <c:v>0.38272</c:v>
                </c:pt>
                <c:pt idx="38" formatCode="General">
                  <c:v>0.39632000000000001</c:v>
                </c:pt>
                <c:pt idx="39" formatCode="General">
                  <c:v>0.41707</c:v>
                </c:pt>
                <c:pt idx="40" formatCode="General">
                  <c:v>0.43824000000000002</c:v>
                </c:pt>
                <c:pt idx="41" formatCode="General">
                  <c:v>0.45261000000000001</c:v>
                </c:pt>
                <c:pt idx="42" formatCode="General">
                  <c:v>0.46723999999999999</c:v>
                </c:pt>
                <c:pt idx="43" formatCode="General">
                  <c:v>0.48958000000000002</c:v>
                </c:pt>
                <c:pt idx="44" formatCode="General">
                  <c:v>0.51244999999999996</c:v>
                </c:pt>
                <c:pt idx="45" formatCode="General">
                  <c:v>0.52798999999999996</c:v>
                </c:pt>
                <c:pt idx="46" formatCode="General">
                  <c:v>0.54371000000000003</c:v>
                </c:pt>
                <c:pt idx="47" formatCode="General">
                  <c:v>0.56757999999999997</c:v>
                </c:pt>
                <c:pt idx="48" formatCode="General">
                  <c:v>0.59182000000000001</c:v>
                </c:pt>
              </c:numCache>
              <c:extLst xmlns:c15="http://schemas.microsoft.com/office/drawing/2012/chart"/>
            </c:numRef>
          </c:xVal>
          <c:yVal>
            <c:numRef>
              <c:f>'F5%'!$D$4:$D$52</c:f>
              <c:numCache>
                <c:formatCode>General</c:formatCode>
                <c:ptCount val="49"/>
                <c:pt idx="0">
                  <c:v>0</c:v>
                </c:pt>
                <c:pt idx="1">
                  <c:v>3.5484</c:v>
                </c:pt>
                <c:pt idx="2">
                  <c:v>7.4824000000000002</c:v>
                </c:pt>
                <c:pt idx="3">
                  <c:v>12.901999999999999</c:v>
                </c:pt>
                <c:pt idx="4">
                  <c:v>18.574999999999999</c:v>
                </c:pt>
                <c:pt idx="5">
                  <c:v>20.849</c:v>
                </c:pt>
                <c:pt idx="6">
                  <c:v>22.701000000000001</c:v>
                </c:pt>
                <c:pt idx="7">
                  <c:v>27.655999999999999</c:v>
                </c:pt>
                <c:pt idx="8">
                  <c:v>31.603000000000002</c:v>
                </c:pt>
                <c:pt idx="9">
                  <c:v>33.542000000000002</c:v>
                </c:pt>
                <c:pt idx="10">
                  <c:v>35.555999999999997</c:v>
                </c:pt>
                <c:pt idx="11">
                  <c:v>39.634</c:v>
                </c:pt>
                <c:pt idx="12">
                  <c:v>43.088000000000001</c:v>
                </c:pt>
                <c:pt idx="13">
                  <c:v>45.755000000000003</c:v>
                </c:pt>
                <c:pt idx="14">
                  <c:v>48.633000000000003</c:v>
                </c:pt>
                <c:pt idx="15">
                  <c:v>52.134</c:v>
                </c:pt>
                <c:pt idx="16">
                  <c:v>56.871000000000002</c:v>
                </c:pt>
                <c:pt idx="17">
                  <c:v>59.658999999999999</c:v>
                </c:pt>
                <c:pt idx="18">
                  <c:v>63.034999999999997</c:v>
                </c:pt>
                <c:pt idx="19">
                  <c:v>67.495000000000005</c:v>
                </c:pt>
                <c:pt idx="20">
                  <c:v>71.734999999999999</c:v>
                </c:pt>
                <c:pt idx="21">
                  <c:v>74.606999999999999</c:v>
                </c:pt>
                <c:pt idx="22">
                  <c:v>78.341999999999999</c:v>
                </c:pt>
                <c:pt idx="23">
                  <c:v>82.28</c:v>
                </c:pt>
                <c:pt idx="24">
                  <c:v>84.94</c:v>
                </c:pt>
                <c:pt idx="25">
                  <c:v>88.774000000000001</c:v>
                </c:pt>
                <c:pt idx="26">
                  <c:v>90.620999999999995</c:v>
                </c:pt>
                <c:pt idx="27">
                  <c:v>97.352000000000004</c:v>
                </c:pt>
                <c:pt idx="28">
                  <c:v>102.99</c:v>
                </c:pt>
                <c:pt idx="29">
                  <c:v>105.37</c:v>
                </c:pt>
                <c:pt idx="30">
                  <c:v>108.85</c:v>
                </c:pt>
                <c:pt idx="31">
                  <c:v>113.46</c:v>
                </c:pt>
                <c:pt idx="32">
                  <c:v>116.79</c:v>
                </c:pt>
                <c:pt idx="33">
                  <c:v>121.1</c:v>
                </c:pt>
                <c:pt idx="34">
                  <c:v>124.42</c:v>
                </c:pt>
                <c:pt idx="35">
                  <c:v>130.65</c:v>
                </c:pt>
                <c:pt idx="36">
                  <c:v>133.74</c:v>
                </c:pt>
                <c:pt idx="37">
                  <c:v>135.5</c:v>
                </c:pt>
                <c:pt idx="38">
                  <c:v>138.72</c:v>
                </c:pt>
                <c:pt idx="39">
                  <c:v>143.03</c:v>
                </c:pt>
                <c:pt idx="40">
                  <c:v>146.91</c:v>
                </c:pt>
                <c:pt idx="41">
                  <c:v>150.34</c:v>
                </c:pt>
                <c:pt idx="42">
                  <c:v>153.87</c:v>
                </c:pt>
                <c:pt idx="43">
                  <c:v>157.44</c:v>
                </c:pt>
                <c:pt idx="44">
                  <c:v>162.68</c:v>
                </c:pt>
                <c:pt idx="45">
                  <c:v>164.46</c:v>
                </c:pt>
                <c:pt idx="46">
                  <c:v>166.96</c:v>
                </c:pt>
                <c:pt idx="47">
                  <c:v>170.22</c:v>
                </c:pt>
                <c:pt idx="48">
                  <c:v>174.17</c:v>
                </c:pt>
              </c:numCache>
              <c:extLst xmlns:c15="http://schemas.microsoft.com/office/drawing/2012/chart"/>
            </c:numRef>
          </c:yVal>
          <c:smooth val="1"/>
        </c:ser>
        <c:ser>
          <c:idx val="1"/>
          <c:order val="5"/>
          <c:tx>
            <c:strRef>
              <c:f>'F5%'!$K$2</c:f>
              <c:strCache>
                <c:ptCount val="1"/>
                <c:pt idx="0">
                  <c:v>110 000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'F5%'!$K$4:$K$84</c:f>
              <c:numCache>
                <c:formatCode>0.00E+00</c:formatCode>
                <c:ptCount val="81"/>
                <c:pt idx="0" formatCode="General">
                  <c:v>0</c:v>
                </c:pt>
                <c:pt idx="1">
                  <c:v>9.1093000000000007E-3</c:v>
                </c:pt>
                <c:pt idx="2">
                  <c:v>2.7004E-2</c:v>
                </c:pt>
                <c:pt idx="3">
                  <c:v>6.0776999999999998E-2</c:v>
                </c:pt>
                <c:pt idx="4" formatCode="General">
                  <c:v>0.10728</c:v>
                </c:pt>
                <c:pt idx="5" formatCode="General">
                  <c:v>0.12518000000000001</c:v>
                </c:pt>
                <c:pt idx="6" formatCode="General">
                  <c:v>0.14369999999999999</c:v>
                </c:pt>
                <c:pt idx="7" formatCode="General">
                  <c:v>0.17265</c:v>
                </c:pt>
                <c:pt idx="8" formatCode="General">
                  <c:v>0.20321</c:v>
                </c:pt>
                <c:pt idx="9" formatCode="General">
                  <c:v>0.22439000000000001</c:v>
                </c:pt>
                <c:pt idx="10" formatCode="General">
                  <c:v>0.24632999999999999</c:v>
                </c:pt>
                <c:pt idx="11" formatCode="General">
                  <c:v>0.28040999999999999</c:v>
                </c:pt>
                <c:pt idx="12" formatCode="General">
                  <c:v>0.31614999999999999</c:v>
                </c:pt>
                <c:pt idx="13" formatCode="General">
                  <c:v>0.34068999999999999</c:v>
                </c:pt>
                <c:pt idx="14" formatCode="General">
                  <c:v>0.36575999999999997</c:v>
                </c:pt>
                <c:pt idx="15" formatCode="General">
                  <c:v>0.4047</c:v>
                </c:pt>
                <c:pt idx="16" formatCode="General">
                  <c:v>0.44481999999999999</c:v>
                </c:pt>
                <c:pt idx="17" formatCode="General">
                  <c:v>0.4723</c:v>
                </c:pt>
                <c:pt idx="18" formatCode="General">
                  <c:v>0.50055000000000005</c:v>
                </c:pt>
                <c:pt idx="19" formatCode="General">
                  <c:v>0.54374</c:v>
                </c:pt>
                <c:pt idx="20" formatCode="General">
                  <c:v>0.58819999999999995</c:v>
                </c:pt>
                <c:pt idx="21" formatCode="General">
                  <c:v>0.61856999999999995</c:v>
                </c:pt>
                <c:pt idx="22" formatCode="General">
                  <c:v>0.64844000000000002</c:v>
                </c:pt>
                <c:pt idx="23" formatCode="General">
                  <c:v>0.69555</c:v>
                </c:pt>
                <c:pt idx="24" formatCode="General">
                  <c:v>0.74460000000000004</c:v>
                </c:pt>
                <c:pt idx="25" formatCode="General">
                  <c:v>0.77807999999999999</c:v>
                </c:pt>
                <c:pt idx="26" formatCode="General">
                  <c:v>0.81174000000000002</c:v>
                </c:pt>
                <c:pt idx="27" formatCode="General">
                  <c:v>0.86265999999999998</c:v>
                </c:pt>
                <c:pt idx="28" formatCode="General">
                  <c:v>0.91498000000000002</c:v>
                </c:pt>
                <c:pt idx="29" formatCode="General">
                  <c:v>0.95062000000000002</c:v>
                </c:pt>
                <c:pt idx="30" formatCode="General">
                  <c:v>0.98678999999999994</c:v>
                </c:pt>
                <c:pt idx="31" formatCode="General">
                  <c:v>1.0419</c:v>
                </c:pt>
                <c:pt idx="32" formatCode="General">
                  <c:v>1.0982000000000001</c:v>
                </c:pt>
                <c:pt idx="33" formatCode="General">
                  <c:v>1.1364000000000001</c:v>
                </c:pt>
                <c:pt idx="34" formatCode="General">
                  <c:v>1.175</c:v>
                </c:pt>
                <c:pt idx="35" formatCode="General">
                  <c:v>1.2334000000000001</c:v>
                </c:pt>
                <c:pt idx="36" formatCode="General">
                  <c:v>1.2932999999999999</c:v>
                </c:pt>
                <c:pt idx="37" formatCode="General">
                  <c:v>1.3334999999999999</c:v>
                </c:pt>
                <c:pt idx="38" formatCode="General">
                  <c:v>1.3742000000000001</c:v>
                </c:pt>
                <c:pt idx="39" formatCode="General">
                  <c:v>1.4361999999999999</c:v>
                </c:pt>
                <c:pt idx="40" formatCode="General">
                  <c:v>1.4994000000000001</c:v>
                </c:pt>
                <c:pt idx="41" formatCode="General">
                  <c:v>1.5421</c:v>
                </c:pt>
                <c:pt idx="42" formatCode="General">
                  <c:v>1.5851999999999999</c:v>
                </c:pt>
                <c:pt idx="43" formatCode="General">
                  <c:v>1.6504000000000001</c:v>
                </c:pt>
                <c:pt idx="44" formatCode="General">
                  <c:v>1.7169000000000001</c:v>
                </c:pt>
                <c:pt idx="45" formatCode="General">
                  <c:v>1.7616000000000001</c:v>
                </c:pt>
                <c:pt idx="46" formatCode="General">
                  <c:v>1.8068</c:v>
                </c:pt>
                <c:pt idx="47" formatCode="General">
                  <c:v>1.8753</c:v>
                </c:pt>
                <c:pt idx="48" formatCode="General">
                  <c:v>1.9447000000000001</c:v>
                </c:pt>
                <c:pt idx="49" formatCode="General">
                  <c:v>1.9913000000000001</c:v>
                </c:pt>
                <c:pt idx="50" formatCode="General">
                  <c:v>2.0383</c:v>
                </c:pt>
                <c:pt idx="51" formatCode="General">
                  <c:v>2.1095999999999999</c:v>
                </c:pt>
                <c:pt idx="52" formatCode="General">
                  <c:v>2.1821999999999999</c:v>
                </c:pt>
                <c:pt idx="53" formatCode="General">
                  <c:v>2.2311000000000001</c:v>
                </c:pt>
                <c:pt idx="54" formatCode="General">
                  <c:v>2.2804000000000002</c:v>
                </c:pt>
                <c:pt idx="55" formatCode="General">
                  <c:v>2.3546999999999998</c:v>
                </c:pt>
                <c:pt idx="56" formatCode="General">
                  <c:v>2.4298999999999999</c:v>
                </c:pt>
                <c:pt idx="57" formatCode="General">
                  <c:v>2.4807000000000001</c:v>
                </c:pt>
                <c:pt idx="58" formatCode="General">
                  <c:v>2.532</c:v>
                </c:pt>
                <c:pt idx="59" formatCode="General">
                  <c:v>2.6097999999999999</c:v>
                </c:pt>
                <c:pt idx="60" formatCode="General">
                  <c:v>2.6884999999999999</c:v>
                </c:pt>
                <c:pt idx="61" formatCode="General">
                  <c:v>2.7408000000000001</c:v>
                </c:pt>
                <c:pt idx="62" formatCode="General">
                  <c:v>2.7936999999999999</c:v>
                </c:pt>
                <c:pt idx="63" formatCode="General">
                  <c:v>2.8740999999999999</c:v>
                </c:pt>
                <c:pt idx="64" formatCode="General">
                  <c:v>2.9550999999999998</c:v>
                </c:pt>
                <c:pt idx="65" formatCode="General">
                  <c:v>3.0097</c:v>
                </c:pt>
                <c:pt idx="66" formatCode="General">
                  <c:v>3.0647000000000002</c:v>
                </c:pt>
                <c:pt idx="67" formatCode="General">
                  <c:v>3.1482000000000001</c:v>
                </c:pt>
                <c:pt idx="68" formatCode="General">
                  <c:v>3.2324999999999999</c:v>
                </c:pt>
                <c:pt idx="69" formatCode="General">
                  <c:v>3.2892000000000001</c:v>
                </c:pt>
                <c:pt idx="70" formatCode="General">
                  <c:v>3.3464999999999998</c:v>
                </c:pt>
                <c:pt idx="71" formatCode="General">
                  <c:v>3.4331</c:v>
                </c:pt>
                <c:pt idx="72" formatCode="General">
                  <c:v>3.5207000000000002</c:v>
                </c:pt>
                <c:pt idx="73" formatCode="General">
                  <c:v>3.5796000000000001</c:v>
                </c:pt>
                <c:pt idx="74" formatCode="General">
                  <c:v>3.6385999999999998</c:v>
                </c:pt>
                <c:pt idx="75" formatCode="General">
                  <c:v>3.7273999999999998</c:v>
                </c:pt>
                <c:pt idx="76" formatCode="General">
                  <c:v>3.8178000000000001</c:v>
                </c:pt>
                <c:pt idx="77" formatCode="General">
                  <c:v>3.8792</c:v>
                </c:pt>
                <c:pt idx="78" formatCode="General">
                  <c:v>3.9411</c:v>
                </c:pt>
                <c:pt idx="79" formatCode="General">
                  <c:v>4.0342000000000002</c:v>
                </c:pt>
                <c:pt idx="80" formatCode="General">
                  <c:v>4.1283000000000003</c:v>
                </c:pt>
              </c:numCache>
              <c:extLst xmlns:c15="http://schemas.microsoft.com/office/drawing/2012/chart"/>
            </c:numRef>
          </c:xVal>
          <c:yVal>
            <c:numRef>
              <c:f>'F5%'!$L$4:$L$84</c:f>
              <c:numCache>
                <c:formatCode>General</c:formatCode>
                <c:ptCount val="81"/>
                <c:pt idx="0">
                  <c:v>0</c:v>
                </c:pt>
                <c:pt idx="1">
                  <c:v>3.7423000000000002</c:v>
                </c:pt>
                <c:pt idx="2">
                  <c:v>6.8093000000000004</c:v>
                </c:pt>
                <c:pt idx="3">
                  <c:v>12.292</c:v>
                </c:pt>
                <c:pt idx="4">
                  <c:v>17.931999999999999</c:v>
                </c:pt>
                <c:pt idx="5">
                  <c:v>20.89</c:v>
                </c:pt>
                <c:pt idx="6">
                  <c:v>22.58</c:v>
                </c:pt>
                <c:pt idx="7">
                  <c:v>25.844999999999999</c:v>
                </c:pt>
                <c:pt idx="8">
                  <c:v>29.989000000000001</c:v>
                </c:pt>
                <c:pt idx="9">
                  <c:v>31.702999999999999</c:v>
                </c:pt>
                <c:pt idx="10">
                  <c:v>35.311</c:v>
                </c:pt>
                <c:pt idx="11">
                  <c:v>38.808</c:v>
                </c:pt>
                <c:pt idx="12">
                  <c:v>43.506</c:v>
                </c:pt>
                <c:pt idx="13">
                  <c:v>46.015999999999998</c:v>
                </c:pt>
                <c:pt idx="14">
                  <c:v>48.801000000000002</c:v>
                </c:pt>
                <c:pt idx="15">
                  <c:v>53.805</c:v>
                </c:pt>
                <c:pt idx="16">
                  <c:v>57.351999999999997</c:v>
                </c:pt>
                <c:pt idx="17">
                  <c:v>60.73</c:v>
                </c:pt>
                <c:pt idx="18">
                  <c:v>63.796999999999997</c:v>
                </c:pt>
                <c:pt idx="19">
                  <c:v>68.935000000000002</c:v>
                </c:pt>
                <c:pt idx="20">
                  <c:v>73.918999999999997</c:v>
                </c:pt>
                <c:pt idx="21">
                  <c:v>76.64</c:v>
                </c:pt>
                <c:pt idx="22">
                  <c:v>79.263000000000005</c:v>
                </c:pt>
                <c:pt idx="23">
                  <c:v>85.471000000000004</c:v>
                </c:pt>
                <c:pt idx="24">
                  <c:v>90.591999999999999</c:v>
                </c:pt>
                <c:pt idx="25">
                  <c:v>93.536000000000001</c:v>
                </c:pt>
                <c:pt idx="26">
                  <c:v>96.725999999999999</c:v>
                </c:pt>
                <c:pt idx="27">
                  <c:v>102.19</c:v>
                </c:pt>
                <c:pt idx="28">
                  <c:v>107.22</c:v>
                </c:pt>
                <c:pt idx="29">
                  <c:v>111.02</c:v>
                </c:pt>
                <c:pt idx="30">
                  <c:v>115.13</c:v>
                </c:pt>
                <c:pt idx="31">
                  <c:v>120.03</c:v>
                </c:pt>
                <c:pt idx="32">
                  <c:v>126.11</c:v>
                </c:pt>
                <c:pt idx="33">
                  <c:v>129.79</c:v>
                </c:pt>
                <c:pt idx="34">
                  <c:v>132.61000000000001</c:v>
                </c:pt>
                <c:pt idx="35">
                  <c:v>138.47</c:v>
                </c:pt>
                <c:pt idx="36">
                  <c:v>145.01</c:v>
                </c:pt>
                <c:pt idx="37">
                  <c:v>148.29</c:v>
                </c:pt>
                <c:pt idx="38">
                  <c:v>152.44999999999999</c:v>
                </c:pt>
                <c:pt idx="39">
                  <c:v>158.08000000000001</c:v>
                </c:pt>
                <c:pt idx="40">
                  <c:v>164.98</c:v>
                </c:pt>
                <c:pt idx="41">
                  <c:v>169.36</c:v>
                </c:pt>
                <c:pt idx="42">
                  <c:v>173.21</c:v>
                </c:pt>
                <c:pt idx="43">
                  <c:v>178.9</c:v>
                </c:pt>
                <c:pt idx="44">
                  <c:v>184.97</c:v>
                </c:pt>
                <c:pt idx="45">
                  <c:v>189.99</c:v>
                </c:pt>
                <c:pt idx="46">
                  <c:v>193.97</c:v>
                </c:pt>
                <c:pt idx="47">
                  <c:v>198.77</c:v>
                </c:pt>
                <c:pt idx="48">
                  <c:v>206.28</c:v>
                </c:pt>
                <c:pt idx="49">
                  <c:v>209.94</c:v>
                </c:pt>
                <c:pt idx="50">
                  <c:v>214.69</c:v>
                </c:pt>
                <c:pt idx="51">
                  <c:v>221.41</c:v>
                </c:pt>
                <c:pt idx="52">
                  <c:v>227.71</c:v>
                </c:pt>
                <c:pt idx="53">
                  <c:v>232.4</c:v>
                </c:pt>
                <c:pt idx="54">
                  <c:v>236.25</c:v>
                </c:pt>
                <c:pt idx="55">
                  <c:v>242.56</c:v>
                </c:pt>
                <c:pt idx="56">
                  <c:v>248.93</c:v>
                </c:pt>
                <c:pt idx="57">
                  <c:v>254.03</c:v>
                </c:pt>
                <c:pt idx="58">
                  <c:v>258.27</c:v>
                </c:pt>
                <c:pt idx="59">
                  <c:v>264.86</c:v>
                </c:pt>
                <c:pt idx="60">
                  <c:v>270.92</c:v>
                </c:pt>
                <c:pt idx="61">
                  <c:v>275.19</c:v>
                </c:pt>
                <c:pt idx="62">
                  <c:v>280.45</c:v>
                </c:pt>
                <c:pt idx="63">
                  <c:v>287.69</c:v>
                </c:pt>
                <c:pt idx="64">
                  <c:v>293.97000000000003</c:v>
                </c:pt>
                <c:pt idx="65">
                  <c:v>298.36</c:v>
                </c:pt>
                <c:pt idx="66">
                  <c:v>302.73</c:v>
                </c:pt>
                <c:pt idx="67">
                  <c:v>309.85000000000002</c:v>
                </c:pt>
                <c:pt idx="68">
                  <c:v>315.88</c:v>
                </c:pt>
                <c:pt idx="69">
                  <c:v>321.26</c:v>
                </c:pt>
                <c:pt idx="70">
                  <c:v>325.36</c:v>
                </c:pt>
                <c:pt idx="71">
                  <c:v>331.43</c:v>
                </c:pt>
                <c:pt idx="72">
                  <c:v>339.08</c:v>
                </c:pt>
                <c:pt idx="73">
                  <c:v>344</c:v>
                </c:pt>
                <c:pt idx="74">
                  <c:v>347.05</c:v>
                </c:pt>
                <c:pt idx="75">
                  <c:v>353.85</c:v>
                </c:pt>
                <c:pt idx="76">
                  <c:v>361.33</c:v>
                </c:pt>
                <c:pt idx="77">
                  <c:v>367.73</c:v>
                </c:pt>
                <c:pt idx="78">
                  <c:v>371.67</c:v>
                </c:pt>
                <c:pt idx="79">
                  <c:v>377.7</c:v>
                </c:pt>
                <c:pt idx="80">
                  <c:v>384.31</c:v>
                </c:pt>
              </c:numCache>
              <c:extLst xmlns:c15="http://schemas.microsoft.com/office/drawing/2012/chart"/>
            </c:numRef>
          </c:yVal>
          <c:smooth val="1"/>
        </c:ser>
        <c:ser>
          <c:idx val="3"/>
          <c:order val="6"/>
          <c:tx>
            <c:strRef>
              <c:f>'F5%'!$S$2</c:f>
              <c:strCache>
                <c:ptCount val="1"/>
                <c:pt idx="0">
                  <c:v>1,1 MPa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'F5%'!$S$4:$S$85</c:f>
              <c:numCache>
                <c:formatCode>0.00E+00</c:formatCode>
                <c:ptCount val="82"/>
                <c:pt idx="1">
                  <c:v>1.8074E-2</c:v>
                </c:pt>
                <c:pt idx="2">
                  <c:v>4.7322999999999997E-2</c:v>
                </c:pt>
                <c:pt idx="3" formatCode="General">
                  <c:v>0.10044</c:v>
                </c:pt>
                <c:pt idx="4" formatCode="General">
                  <c:v>0.16955999999999999</c:v>
                </c:pt>
                <c:pt idx="5" formatCode="General">
                  <c:v>0.19369</c:v>
                </c:pt>
                <c:pt idx="6" formatCode="General">
                  <c:v>0.21790000000000001</c:v>
                </c:pt>
                <c:pt idx="7" formatCode="General">
                  <c:v>0.25548999999999999</c:v>
                </c:pt>
                <c:pt idx="8" formatCode="General">
                  <c:v>0.29448999999999997</c:v>
                </c:pt>
                <c:pt idx="9" formatCode="General">
                  <c:v>0.32129999999999997</c:v>
                </c:pt>
                <c:pt idx="10" formatCode="General">
                  <c:v>0.34859000000000001</c:v>
                </c:pt>
                <c:pt idx="11" formatCode="General">
                  <c:v>0.39058999999999999</c:v>
                </c:pt>
                <c:pt idx="12" formatCode="General">
                  <c:v>0.43424000000000001</c:v>
                </c:pt>
                <c:pt idx="13" formatCode="General">
                  <c:v>0.46373999999999999</c:v>
                </c:pt>
                <c:pt idx="14" formatCode="General">
                  <c:v>0.49443999999999999</c:v>
                </c:pt>
                <c:pt idx="15" formatCode="General">
                  <c:v>0.54125999999999996</c:v>
                </c:pt>
                <c:pt idx="16" formatCode="General">
                  <c:v>0.58957999999999999</c:v>
                </c:pt>
                <c:pt idx="17" formatCode="General">
                  <c:v>0.62246999999999997</c:v>
                </c:pt>
                <c:pt idx="18" formatCode="General">
                  <c:v>0.65466000000000002</c:v>
                </c:pt>
                <c:pt idx="19" formatCode="General">
                  <c:v>0.70304999999999995</c:v>
                </c:pt>
                <c:pt idx="20" formatCode="General">
                  <c:v>0.75783999999999996</c:v>
                </c:pt>
                <c:pt idx="21" formatCode="General">
                  <c:v>0.79403000000000001</c:v>
                </c:pt>
                <c:pt idx="22" formatCode="General">
                  <c:v>0.83028999999999997</c:v>
                </c:pt>
                <c:pt idx="23" formatCode="General">
                  <c:v>0.88651000000000002</c:v>
                </c:pt>
                <c:pt idx="24" formatCode="General">
                  <c:v>0.93969000000000003</c:v>
                </c:pt>
                <c:pt idx="25" formatCode="General">
                  <c:v>0.98155999999999999</c:v>
                </c:pt>
                <c:pt idx="26" formatCode="General">
                  <c:v>1.0192000000000001</c:v>
                </c:pt>
                <c:pt idx="27" formatCode="General">
                  <c:v>1.0785</c:v>
                </c:pt>
                <c:pt idx="28" formatCode="General">
                  <c:v>1.1419999999999999</c:v>
                </c:pt>
                <c:pt idx="29" formatCode="General">
                  <c:v>1.1829000000000001</c:v>
                </c:pt>
                <c:pt idx="30" formatCode="General">
                  <c:v>1.2235</c:v>
                </c:pt>
                <c:pt idx="31" formatCode="General">
                  <c:v>1.2859</c:v>
                </c:pt>
                <c:pt idx="32" formatCode="General">
                  <c:v>1.3525</c:v>
                </c:pt>
                <c:pt idx="33" formatCode="General">
                  <c:v>1.395</c:v>
                </c:pt>
                <c:pt idx="34" formatCode="General">
                  <c:v>1.4381999999999999</c:v>
                </c:pt>
                <c:pt idx="35" formatCode="General">
                  <c:v>1.5044</c:v>
                </c:pt>
                <c:pt idx="36" formatCode="General">
                  <c:v>1.5713999999999999</c:v>
                </c:pt>
                <c:pt idx="37" formatCode="General">
                  <c:v>1.6124000000000001</c:v>
                </c:pt>
                <c:pt idx="38" formatCode="General">
                  <c:v>1.6652</c:v>
                </c:pt>
                <c:pt idx="39" formatCode="General">
                  <c:v>1.7222</c:v>
                </c:pt>
                <c:pt idx="40" formatCode="General">
                  <c:v>1.7948999999999999</c:v>
                </c:pt>
                <c:pt idx="41" formatCode="General">
                  <c:v>1.8536999999999999</c:v>
                </c:pt>
                <c:pt idx="42" formatCode="General">
                  <c:v>1.8989</c:v>
                </c:pt>
                <c:pt idx="43" formatCode="General">
                  <c:v>1.9636</c:v>
                </c:pt>
                <c:pt idx="44" formatCode="General">
                  <c:v>2.0448</c:v>
                </c:pt>
                <c:pt idx="45" formatCode="General">
                  <c:v>2.1002999999999998</c:v>
                </c:pt>
                <c:pt idx="46" formatCode="General">
                  <c:v>2.1501999999999999</c:v>
                </c:pt>
                <c:pt idx="47" formatCode="General">
                  <c:v>2.2231000000000001</c:v>
                </c:pt>
                <c:pt idx="48" formatCode="General">
                  <c:v>2.3062</c:v>
                </c:pt>
                <c:pt idx="49" formatCode="General">
                  <c:v>2.3239999999999998</c:v>
                </c:pt>
                <c:pt idx="50" formatCode="General">
                  <c:v>2.4102000000000001</c:v>
                </c:pt>
                <c:pt idx="51" formatCode="General">
                  <c:v>2.4914999999999998</c:v>
                </c:pt>
                <c:pt idx="52" formatCode="General">
                  <c:v>2.5727000000000002</c:v>
                </c:pt>
                <c:pt idx="53" formatCode="General">
                  <c:v>2.5952999999999999</c:v>
                </c:pt>
                <c:pt idx="54" formatCode="General">
                  <c:v>2.6770999999999998</c:v>
                </c:pt>
                <c:pt idx="55" formatCode="General">
                  <c:v>2.7570000000000001</c:v>
                </c:pt>
                <c:pt idx="56" formatCode="General">
                  <c:v>2.8481999999999998</c:v>
                </c:pt>
                <c:pt idx="57" formatCode="General">
                  <c:v>2.8931</c:v>
                </c:pt>
                <c:pt idx="58" formatCode="General">
                  <c:v>2.9653999999999998</c:v>
                </c:pt>
                <c:pt idx="59" formatCode="General">
                  <c:v>3.0217999999999998</c:v>
                </c:pt>
                <c:pt idx="60" formatCode="General">
                  <c:v>3.1114999999999999</c:v>
                </c:pt>
                <c:pt idx="61" formatCode="General">
                  <c:v>3.1313</c:v>
                </c:pt>
                <c:pt idx="62" formatCode="General">
                  <c:v>3.1255000000000002</c:v>
                </c:pt>
                <c:pt idx="63" formatCode="General">
                  <c:v>3.2338</c:v>
                </c:pt>
                <c:pt idx="64" formatCode="General">
                  <c:v>3.355</c:v>
                </c:pt>
                <c:pt idx="65" formatCode="General">
                  <c:v>3.4384999999999999</c:v>
                </c:pt>
                <c:pt idx="66" formatCode="General">
                  <c:v>3.5108000000000001</c:v>
                </c:pt>
                <c:pt idx="67" formatCode="General">
                  <c:v>3.5716999999999999</c:v>
                </c:pt>
                <c:pt idx="68" formatCode="General">
                  <c:v>3.6692</c:v>
                </c:pt>
                <c:pt idx="69" formatCode="General">
                  <c:v>3.758</c:v>
                </c:pt>
                <c:pt idx="70" formatCode="General">
                  <c:v>3.8197999999999999</c:v>
                </c:pt>
                <c:pt idx="71" formatCode="General">
                  <c:v>3.8904000000000001</c:v>
                </c:pt>
                <c:pt idx="72" formatCode="General">
                  <c:v>3.9956999999999998</c:v>
                </c:pt>
                <c:pt idx="73" formatCode="General">
                  <c:v>4.0971000000000002</c:v>
                </c:pt>
                <c:pt idx="74" formatCode="General">
                  <c:v>4.1627999999999998</c:v>
                </c:pt>
                <c:pt idx="75" formatCode="General">
                  <c:v>4.2339000000000002</c:v>
                </c:pt>
                <c:pt idx="76" formatCode="General">
                  <c:v>4.3437999999999999</c:v>
                </c:pt>
                <c:pt idx="77" formatCode="General">
                  <c:v>4.4505999999999997</c:v>
                </c:pt>
                <c:pt idx="78" formatCode="General">
                  <c:v>4.5206</c:v>
                </c:pt>
                <c:pt idx="79" formatCode="General">
                  <c:v>4.5956999999999999</c:v>
                </c:pt>
                <c:pt idx="80" formatCode="General">
                  <c:v>4.7004999999999999</c:v>
                </c:pt>
                <c:pt idx="81" formatCode="General">
                  <c:v>4.8216000000000001</c:v>
                </c:pt>
              </c:numCache>
              <c:extLst xmlns:c15="http://schemas.microsoft.com/office/drawing/2012/chart"/>
            </c:numRef>
          </c:xVal>
          <c:yVal>
            <c:numRef>
              <c:f>'F5%'!$T$4:$T$85</c:f>
              <c:numCache>
                <c:formatCode>General</c:formatCode>
                <c:ptCount val="82"/>
                <c:pt idx="0">
                  <c:v>0</c:v>
                </c:pt>
                <c:pt idx="1">
                  <c:v>2.9321000000000002</c:v>
                </c:pt>
                <c:pt idx="2">
                  <c:v>4.9831000000000003</c:v>
                </c:pt>
                <c:pt idx="3">
                  <c:v>7.9999000000000002</c:v>
                </c:pt>
                <c:pt idx="4">
                  <c:v>12.362</c:v>
                </c:pt>
                <c:pt idx="5">
                  <c:v>13.779</c:v>
                </c:pt>
                <c:pt idx="6">
                  <c:v>15.538</c:v>
                </c:pt>
                <c:pt idx="7">
                  <c:v>18.050999999999998</c:v>
                </c:pt>
                <c:pt idx="8">
                  <c:v>21.637</c:v>
                </c:pt>
                <c:pt idx="9">
                  <c:v>24.832000000000001</c:v>
                </c:pt>
                <c:pt idx="10">
                  <c:v>25.7</c:v>
                </c:pt>
                <c:pt idx="11">
                  <c:v>29.672999999999998</c:v>
                </c:pt>
                <c:pt idx="12">
                  <c:v>33.487000000000002</c:v>
                </c:pt>
                <c:pt idx="13">
                  <c:v>35.972000000000001</c:v>
                </c:pt>
                <c:pt idx="14">
                  <c:v>39.737000000000002</c:v>
                </c:pt>
                <c:pt idx="15">
                  <c:v>43.600999999999999</c:v>
                </c:pt>
                <c:pt idx="16">
                  <c:v>47.45</c:v>
                </c:pt>
                <c:pt idx="17">
                  <c:v>51.256999999999998</c:v>
                </c:pt>
                <c:pt idx="18">
                  <c:v>52.845999999999997</c:v>
                </c:pt>
                <c:pt idx="19">
                  <c:v>57.713999999999999</c:v>
                </c:pt>
                <c:pt idx="20">
                  <c:v>63.207999999999998</c:v>
                </c:pt>
                <c:pt idx="21">
                  <c:v>66.756</c:v>
                </c:pt>
                <c:pt idx="22">
                  <c:v>70.882000000000005</c:v>
                </c:pt>
                <c:pt idx="23">
                  <c:v>74.92</c:v>
                </c:pt>
                <c:pt idx="24">
                  <c:v>79.956000000000003</c:v>
                </c:pt>
                <c:pt idx="25">
                  <c:v>82.614999999999995</c:v>
                </c:pt>
                <c:pt idx="26">
                  <c:v>86.138000000000005</c:v>
                </c:pt>
                <c:pt idx="27">
                  <c:v>92.528999999999996</c:v>
                </c:pt>
                <c:pt idx="28">
                  <c:v>97.200999999999993</c:v>
                </c:pt>
                <c:pt idx="29">
                  <c:v>101.13</c:v>
                </c:pt>
                <c:pt idx="30">
                  <c:v>104.19</c:v>
                </c:pt>
                <c:pt idx="31">
                  <c:v>110.19</c:v>
                </c:pt>
                <c:pt idx="32">
                  <c:v>116.05</c:v>
                </c:pt>
                <c:pt idx="33">
                  <c:v>120.31</c:v>
                </c:pt>
                <c:pt idx="34">
                  <c:v>123.28</c:v>
                </c:pt>
                <c:pt idx="35">
                  <c:v>129.63</c:v>
                </c:pt>
                <c:pt idx="36">
                  <c:v>135.37</c:v>
                </c:pt>
                <c:pt idx="37">
                  <c:v>139.94999999999999</c:v>
                </c:pt>
                <c:pt idx="38">
                  <c:v>144.26</c:v>
                </c:pt>
                <c:pt idx="39">
                  <c:v>148.83000000000001</c:v>
                </c:pt>
                <c:pt idx="40">
                  <c:v>155.46</c:v>
                </c:pt>
                <c:pt idx="41">
                  <c:v>159.69</c:v>
                </c:pt>
                <c:pt idx="42">
                  <c:v>163.61000000000001</c:v>
                </c:pt>
                <c:pt idx="43">
                  <c:v>170.37</c:v>
                </c:pt>
                <c:pt idx="44">
                  <c:v>176.01</c:v>
                </c:pt>
                <c:pt idx="45">
                  <c:v>180.55</c:v>
                </c:pt>
                <c:pt idx="46">
                  <c:v>185.42</c:v>
                </c:pt>
                <c:pt idx="47">
                  <c:v>190.37</c:v>
                </c:pt>
                <c:pt idx="48">
                  <c:v>197.29</c:v>
                </c:pt>
                <c:pt idx="49">
                  <c:v>202.07</c:v>
                </c:pt>
                <c:pt idx="50">
                  <c:v>205.87</c:v>
                </c:pt>
                <c:pt idx="51">
                  <c:v>212.26</c:v>
                </c:pt>
                <c:pt idx="52">
                  <c:v>219.52</c:v>
                </c:pt>
                <c:pt idx="53">
                  <c:v>224.16</c:v>
                </c:pt>
                <c:pt idx="54">
                  <c:v>227.61</c:v>
                </c:pt>
                <c:pt idx="55">
                  <c:v>235.33</c:v>
                </c:pt>
                <c:pt idx="56">
                  <c:v>241.48</c:v>
                </c:pt>
                <c:pt idx="57">
                  <c:v>247.05</c:v>
                </c:pt>
                <c:pt idx="58">
                  <c:v>250.84</c:v>
                </c:pt>
                <c:pt idx="59">
                  <c:v>256.13</c:v>
                </c:pt>
                <c:pt idx="60">
                  <c:v>262.37</c:v>
                </c:pt>
                <c:pt idx="61">
                  <c:v>264.99</c:v>
                </c:pt>
                <c:pt idx="62">
                  <c:v>269.79000000000002</c:v>
                </c:pt>
                <c:pt idx="63">
                  <c:v>274.68</c:v>
                </c:pt>
                <c:pt idx="64">
                  <c:v>282.3</c:v>
                </c:pt>
                <c:pt idx="65">
                  <c:v>288.64999999999998</c:v>
                </c:pt>
                <c:pt idx="66">
                  <c:v>292.89</c:v>
                </c:pt>
                <c:pt idx="67">
                  <c:v>298.75</c:v>
                </c:pt>
                <c:pt idx="68">
                  <c:v>304.12</c:v>
                </c:pt>
                <c:pt idx="69">
                  <c:v>312.02999999999997</c:v>
                </c:pt>
                <c:pt idx="70">
                  <c:v>316.45999999999998</c:v>
                </c:pt>
                <c:pt idx="71">
                  <c:v>321.52</c:v>
                </c:pt>
                <c:pt idx="72">
                  <c:v>327.54000000000002</c:v>
                </c:pt>
                <c:pt idx="73">
                  <c:v>336.45</c:v>
                </c:pt>
                <c:pt idx="74">
                  <c:v>340.97</c:v>
                </c:pt>
                <c:pt idx="75">
                  <c:v>345.73</c:v>
                </c:pt>
                <c:pt idx="76">
                  <c:v>353.05</c:v>
                </c:pt>
                <c:pt idx="77">
                  <c:v>359.93</c:v>
                </c:pt>
                <c:pt idx="78">
                  <c:v>364.27</c:v>
                </c:pt>
                <c:pt idx="79">
                  <c:v>369.92</c:v>
                </c:pt>
                <c:pt idx="80">
                  <c:v>376.13</c:v>
                </c:pt>
                <c:pt idx="81">
                  <c:v>384.52</c:v>
                </c:pt>
              </c:numCache>
              <c:extLst xmlns:c15="http://schemas.microsoft.com/office/drawing/2012/chart"/>
            </c:numRef>
          </c:yVal>
          <c:smooth val="1"/>
        </c:ser>
        <c:ser>
          <c:idx val="7"/>
          <c:order val="7"/>
          <c:tx>
            <c:strRef>
              <c:f>'F5%'!$AA$2</c:f>
              <c:strCache>
                <c:ptCount val="1"/>
                <c:pt idx="0">
                  <c:v>2,2 MPa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'F5%'!$AA$4:$AA$84</c:f>
              <c:numCache>
                <c:formatCode>0.00E+00</c:formatCode>
                <c:ptCount val="81"/>
                <c:pt idx="1">
                  <c:v>2.0465000000000001E-2</c:v>
                </c:pt>
                <c:pt idx="2">
                  <c:v>5.0692000000000001E-2</c:v>
                </c:pt>
                <c:pt idx="3" formatCode="General">
                  <c:v>0.10423</c:v>
                </c:pt>
                <c:pt idx="4" formatCode="General">
                  <c:v>0.17488999999999999</c:v>
                </c:pt>
                <c:pt idx="5" formatCode="General">
                  <c:v>0.19947000000000001</c:v>
                </c:pt>
                <c:pt idx="6" formatCode="General">
                  <c:v>0.22402</c:v>
                </c:pt>
                <c:pt idx="7" formatCode="General">
                  <c:v>0.26190999999999998</c:v>
                </c:pt>
                <c:pt idx="8" formatCode="General">
                  <c:v>0.30114999999999997</c:v>
                </c:pt>
                <c:pt idx="9" formatCode="General">
                  <c:v>0.32785999999999998</c:v>
                </c:pt>
                <c:pt idx="10" formatCode="General">
                  <c:v>0.35548999999999997</c:v>
                </c:pt>
                <c:pt idx="11" formatCode="General">
                  <c:v>0.39772000000000002</c:v>
                </c:pt>
                <c:pt idx="12" formatCode="General">
                  <c:v>0.44083</c:v>
                </c:pt>
                <c:pt idx="13" formatCode="General">
                  <c:v>0.47077999999999998</c:v>
                </c:pt>
                <c:pt idx="14" formatCode="General">
                  <c:v>0.50210999999999995</c:v>
                </c:pt>
                <c:pt idx="15" formatCode="General">
                  <c:v>0.54957</c:v>
                </c:pt>
                <c:pt idx="16" formatCode="General">
                  <c:v>0.59879000000000004</c:v>
                </c:pt>
                <c:pt idx="17" formatCode="General">
                  <c:v>0.63139000000000001</c:v>
                </c:pt>
                <c:pt idx="18" formatCode="General">
                  <c:v>0.66386999999999996</c:v>
                </c:pt>
                <c:pt idx="19" formatCode="General">
                  <c:v>0.71197999999999995</c:v>
                </c:pt>
                <c:pt idx="20" formatCode="General">
                  <c:v>0.76817000000000002</c:v>
                </c:pt>
                <c:pt idx="21" formatCode="General">
                  <c:v>0.80411999999999995</c:v>
                </c:pt>
                <c:pt idx="22" formatCode="General">
                  <c:v>0.84126999999999996</c:v>
                </c:pt>
                <c:pt idx="23" formatCode="General">
                  <c:v>0.89809000000000005</c:v>
                </c:pt>
                <c:pt idx="24" formatCode="General">
                  <c:v>0.95165999999999995</c:v>
                </c:pt>
                <c:pt idx="25" formatCode="General">
                  <c:v>0.99187000000000003</c:v>
                </c:pt>
                <c:pt idx="26" formatCode="General">
                  <c:v>1.0310999999999999</c:v>
                </c:pt>
                <c:pt idx="27" formatCode="General">
                  <c:v>1.0922000000000001</c:v>
                </c:pt>
                <c:pt idx="28" formatCode="General">
                  <c:v>1.1526000000000001</c:v>
                </c:pt>
                <c:pt idx="29" formatCode="General">
                  <c:v>1.1915</c:v>
                </c:pt>
                <c:pt idx="30" formatCode="General">
                  <c:v>1.2363999999999999</c:v>
                </c:pt>
                <c:pt idx="31" formatCode="General">
                  <c:v>1.3007</c:v>
                </c:pt>
                <c:pt idx="32" formatCode="General">
                  <c:v>1.3666</c:v>
                </c:pt>
                <c:pt idx="33" formatCode="General">
                  <c:v>1.4092</c:v>
                </c:pt>
                <c:pt idx="34" formatCode="General">
                  <c:v>1.4535</c:v>
                </c:pt>
                <c:pt idx="35" formatCode="General">
                  <c:v>1.5203</c:v>
                </c:pt>
                <c:pt idx="36" formatCode="General">
                  <c:v>1.5891</c:v>
                </c:pt>
                <c:pt idx="37" formatCode="General">
                  <c:v>1.6306</c:v>
                </c:pt>
                <c:pt idx="38" formatCode="General">
                  <c:v>1.6758999999999999</c:v>
                </c:pt>
                <c:pt idx="39" formatCode="General">
                  <c:v>1.7402</c:v>
                </c:pt>
                <c:pt idx="40" formatCode="General">
                  <c:v>1.8221000000000001</c:v>
                </c:pt>
                <c:pt idx="41" formatCode="General">
                  <c:v>1.8132999999999999</c:v>
                </c:pt>
                <c:pt idx="42" formatCode="General">
                  <c:v>1.9182999999999999</c:v>
                </c:pt>
                <c:pt idx="43" formatCode="General">
                  <c:v>1.9919</c:v>
                </c:pt>
                <c:pt idx="44" formatCode="General">
                  <c:v>2.0554000000000001</c:v>
                </c:pt>
                <c:pt idx="45" formatCode="General">
                  <c:v>2.1145999999999998</c:v>
                </c:pt>
                <c:pt idx="46" formatCode="General">
                  <c:v>2.1633</c:v>
                </c:pt>
                <c:pt idx="47" formatCode="General">
                  <c:v>2.2324999999999999</c:v>
                </c:pt>
                <c:pt idx="48" formatCode="General">
                  <c:v>2.3241000000000001</c:v>
                </c:pt>
                <c:pt idx="49" formatCode="General">
                  <c:v>2.3691</c:v>
                </c:pt>
                <c:pt idx="50" formatCode="General">
                  <c:v>2.4236</c:v>
                </c:pt>
                <c:pt idx="51" formatCode="General">
                  <c:v>2.5112999999999999</c:v>
                </c:pt>
                <c:pt idx="52" formatCode="General">
                  <c:v>2.5878000000000001</c:v>
                </c:pt>
                <c:pt idx="53" formatCode="General">
                  <c:v>2.6305999999999998</c:v>
                </c:pt>
                <c:pt idx="54" formatCode="General">
                  <c:v>2.6978</c:v>
                </c:pt>
                <c:pt idx="55" formatCode="General">
                  <c:v>2.7704</c:v>
                </c:pt>
                <c:pt idx="56" formatCode="General">
                  <c:v>2.8532000000000002</c:v>
                </c:pt>
                <c:pt idx="57" formatCode="General">
                  <c:v>2.9188999999999998</c:v>
                </c:pt>
                <c:pt idx="58" formatCode="General">
                  <c:v>2.9742999999999999</c:v>
                </c:pt>
                <c:pt idx="59" formatCode="General">
                  <c:v>3.0615000000000001</c:v>
                </c:pt>
                <c:pt idx="60" formatCode="General">
                  <c:v>3.161</c:v>
                </c:pt>
                <c:pt idx="61" formatCode="General">
                  <c:v>3.2056</c:v>
                </c:pt>
                <c:pt idx="62" formatCode="General">
                  <c:v>3.2682000000000002</c:v>
                </c:pt>
                <c:pt idx="63" formatCode="General">
                  <c:v>3.3605999999999998</c:v>
                </c:pt>
                <c:pt idx="64" formatCode="General">
                  <c:v>3.4735999999999998</c:v>
                </c:pt>
                <c:pt idx="65" formatCode="General">
                  <c:v>3.5350000000000001</c:v>
                </c:pt>
                <c:pt idx="66" formatCode="General">
                  <c:v>3.5973999999999999</c:v>
                </c:pt>
                <c:pt idx="67" formatCode="General">
                  <c:v>3.6945000000000001</c:v>
                </c:pt>
                <c:pt idx="68" formatCode="General">
                  <c:v>3.7896999999999998</c:v>
                </c:pt>
                <c:pt idx="69" formatCode="General">
                  <c:v>3.8538000000000001</c:v>
                </c:pt>
                <c:pt idx="70" formatCode="General">
                  <c:v>3.9163999999999999</c:v>
                </c:pt>
                <c:pt idx="71" formatCode="General">
                  <c:v>4.0212000000000003</c:v>
                </c:pt>
                <c:pt idx="72" formatCode="General">
                  <c:v>4.1250999999999998</c:v>
                </c:pt>
                <c:pt idx="73" formatCode="General">
                  <c:v>4.1935000000000002</c:v>
                </c:pt>
                <c:pt idx="74" formatCode="General">
                  <c:v>4.2655000000000003</c:v>
                </c:pt>
                <c:pt idx="75" formatCode="General">
                  <c:v>4.3756000000000004</c:v>
                </c:pt>
                <c:pt idx="76" formatCode="General">
                  <c:v>4.4829999999999997</c:v>
                </c:pt>
                <c:pt idx="77" formatCode="General">
                  <c:v>4.5537999999999998</c:v>
                </c:pt>
                <c:pt idx="78" formatCode="General">
                  <c:v>4.6294000000000004</c:v>
                </c:pt>
                <c:pt idx="79" formatCode="General">
                  <c:v>4.7411000000000003</c:v>
                </c:pt>
                <c:pt idx="80" formatCode="General">
                  <c:v>4.8574000000000002</c:v>
                </c:pt>
              </c:numCache>
              <c:extLst xmlns:c15="http://schemas.microsoft.com/office/drawing/2012/chart"/>
            </c:numRef>
          </c:xVal>
          <c:yVal>
            <c:numRef>
              <c:f>'F5%'!$AB$4:$AB$84</c:f>
              <c:numCache>
                <c:formatCode>General</c:formatCode>
                <c:ptCount val="81"/>
                <c:pt idx="0">
                  <c:v>0</c:v>
                </c:pt>
                <c:pt idx="1">
                  <c:v>2.2656000000000001</c:v>
                </c:pt>
                <c:pt idx="2">
                  <c:v>4.2968000000000002</c:v>
                </c:pt>
                <c:pt idx="3">
                  <c:v>7.3784000000000001</c:v>
                </c:pt>
                <c:pt idx="4">
                  <c:v>11.919</c:v>
                </c:pt>
                <c:pt idx="5">
                  <c:v>13.329000000000001</c:v>
                </c:pt>
                <c:pt idx="6">
                  <c:v>14.776999999999999</c:v>
                </c:pt>
                <c:pt idx="7">
                  <c:v>17.513999999999999</c:v>
                </c:pt>
                <c:pt idx="8">
                  <c:v>20.516999999999999</c:v>
                </c:pt>
                <c:pt idx="9">
                  <c:v>23.364999999999998</c:v>
                </c:pt>
                <c:pt idx="10">
                  <c:v>25.356999999999999</c:v>
                </c:pt>
                <c:pt idx="11">
                  <c:v>28.856000000000002</c:v>
                </c:pt>
                <c:pt idx="12">
                  <c:v>33.116</c:v>
                </c:pt>
                <c:pt idx="13">
                  <c:v>35.286000000000001</c:v>
                </c:pt>
                <c:pt idx="14">
                  <c:v>38.418999999999997</c:v>
                </c:pt>
                <c:pt idx="15">
                  <c:v>43.075000000000003</c:v>
                </c:pt>
                <c:pt idx="16">
                  <c:v>46.576000000000001</c:v>
                </c:pt>
                <c:pt idx="17">
                  <c:v>49.710999999999999</c:v>
                </c:pt>
                <c:pt idx="18">
                  <c:v>52.343000000000004</c:v>
                </c:pt>
                <c:pt idx="19">
                  <c:v>57.100999999999999</c:v>
                </c:pt>
                <c:pt idx="20">
                  <c:v>62.194000000000003</c:v>
                </c:pt>
                <c:pt idx="21">
                  <c:v>65.695999999999998</c:v>
                </c:pt>
                <c:pt idx="22">
                  <c:v>69.274000000000001</c:v>
                </c:pt>
                <c:pt idx="23">
                  <c:v>73.477000000000004</c:v>
                </c:pt>
                <c:pt idx="24">
                  <c:v>78.896000000000001</c:v>
                </c:pt>
                <c:pt idx="25">
                  <c:v>81.781999999999996</c:v>
                </c:pt>
                <c:pt idx="26">
                  <c:v>85.076999999999998</c:v>
                </c:pt>
                <c:pt idx="27">
                  <c:v>91.763000000000005</c:v>
                </c:pt>
                <c:pt idx="28">
                  <c:v>96.198999999999998</c:v>
                </c:pt>
                <c:pt idx="29">
                  <c:v>99.287000000000006</c:v>
                </c:pt>
                <c:pt idx="30">
                  <c:v>103</c:v>
                </c:pt>
                <c:pt idx="31">
                  <c:v>109.33</c:v>
                </c:pt>
                <c:pt idx="32">
                  <c:v>114.84</c:v>
                </c:pt>
                <c:pt idx="33">
                  <c:v>119.27</c:v>
                </c:pt>
                <c:pt idx="34">
                  <c:v>122.47</c:v>
                </c:pt>
                <c:pt idx="35">
                  <c:v>128.26</c:v>
                </c:pt>
                <c:pt idx="36">
                  <c:v>134.47</c:v>
                </c:pt>
                <c:pt idx="37">
                  <c:v>138.27000000000001</c:v>
                </c:pt>
                <c:pt idx="38">
                  <c:v>143.16</c:v>
                </c:pt>
                <c:pt idx="39">
                  <c:v>147.47999999999999</c:v>
                </c:pt>
                <c:pt idx="40">
                  <c:v>154.63999999999999</c:v>
                </c:pt>
                <c:pt idx="41">
                  <c:v>158.43</c:v>
                </c:pt>
                <c:pt idx="42">
                  <c:v>161.6</c:v>
                </c:pt>
                <c:pt idx="43">
                  <c:v>168.94</c:v>
                </c:pt>
                <c:pt idx="44">
                  <c:v>174.77</c:v>
                </c:pt>
                <c:pt idx="45">
                  <c:v>180.22</c:v>
                </c:pt>
                <c:pt idx="46">
                  <c:v>184.16</c:v>
                </c:pt>
                <c:pt idx="47">
                  <c:v>189.74</c:v>
                </c:pt>
                <c:pt idx="48">
                  <c:v>195.81</c:v>
                </c:pt>
                <c:pt idx="49">
                  <c:v>200.78</c:v>
                </c:pt>
                <c:pt idx="50">
                  <c:v>205.05</c:v>
                </c:pt>
                <c:pt idx="51">
                  <c:v>211.91</c:v>
                </c:pt>
                <c:pt idx="52">
                  <c:v>217.46</c:v>
                </c:pt>
                <c:pt idx="53">
                  <c:v>222.67</c:v>
                </c:pt>
                <c:pt idx="54">
                  <c:v>226.4</c:v>
                </c:pt>
                <c:pt idx="55">
                  <c:v>233.85</c:v>
                </c:pt>
                <c:pt idx="56">
                  <c:v>240.47</c:v>
                </c:pt>
                <c:pt idx="57">
                  <c:v>246.16</c:v>
                </c:pt>
                <c:pt idx="58">
                  <c:v>249.78</c:v>
                </c:pt>
                <c:pt idx="59">
                  <c:v>257.19</c:v>
                </c:pt>
                <c:pt idx="60">
                  <c:v>263.33</c:v>
                </c:pt>
                <c:pt idx="61">
                  <c:v>267.82</c:v>
                </c:pt>
                <c:pt idx="62">
                  <c:v>273.01</c:v>
                </c:pt>
                <c:pt idx="63">
                  <c:v>280.27</c:v>
                </c:pt>
                <c:pt idx="64">
                  <c:v>286.76</c:v>
                </c:pt>
                <c:pt idx="65">
                  <c:v>292.19</c:v>
                </c:pt>
                <c:pt idx="66">
                  <c:v>295.5</c:v>
                </c:pt>
                <c:pt idx="67">
                  <c:v>302.83</c:v>
                </c:pt>
                <c:pt idx="68">
                  <c:v>310.42</c:v>
                </c:pt>
                <c:pt idx="69">
                  <c:v>314.60000000000002</c:v>
                </c:pt>
                <c:pt idx="70">
                  <c:v>319.5</c:v>
                </c:pt>
                <c:pt idx="71">
                  <c:v>326.5</c:v>
                </c:pt>
                <c:pt idx="72">
                  <c:v>335.6</c:v>
                </c:pt>
                <c:pt idx="73">
                  <c:v>339.07</c:v>
                </c:pt>
                <c:pt idx="74">
                  <c:v>344.55</c:v>
                </c:pt>
                <c:pt idx="75">
                  <c:v>351.55</c:v>
                </c:pt>
                <c:pt idx="76">
                  <c:v>358.97</c:v>
                </c:pt>
                <c:pt idx="77">
                  <c:v>363.29</c:v>
                </c:pt>
                <c:pt idx="78">
                  <c:v>368.57</c:v>
                </c:pt>
                <c:pt idx="79">
                  <c:v>375.06</c:v>
                </c:pt>
                <c:pt idx="80">
                  <c:v>382.6</c:v>
                </c:pt>
              </c:numCache>
              <c:extLst xmlns:c15="http://schemas.microsoft.com/office/drawing/2012/chart"/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530992"/>
        <c:axId val="153533344"/>
        <c:extLst/>
      </c:scatterChart>
      <c:valAx>
        <c:axId val="153530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800" b="0" i="0" baseline="0" dirty="0" smtClean="0">
                    <a:effectLst/>
                  </a:rPr>
                  <a:t>Осевая сила </a:t>
                </a:r>
                <a:r>
                  <a:rPr lang="en-US" sz="1800" b="0" i="0" baseline="0" dirty="0" smtClean="0">
                    <a:effectLst/>
                  </a:rPr>
                  <a:t>[</a:t>
                </a:r>
                <a:r>
                  <a:rPr lang="ru-RU" sz="1800" b="0" i="0" baseline="0" dirty="0" smtClean="0">
                    <a:effectLst/>
                  </a:rPr>
                  <a:t>Н</a:t>
                </a:r>
                <a:r>
                  <a:rPr lang="en-US" sz="1800" b="0" i="0" baseline="0" dirty="0" smtClean="0">
                    <a:effectLst/>
                  </a:rPr>
                  <a:t>]</a:t>
                </a:r>
                <a:endParaRPr lang="ru-RU" sz="1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44278719607221434"/>
              <c:y val="0.8171235700214020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533344"/>
        <c:crosses val="autoZero"/>
        <c:crossBetween val="midCat"/>
      </c:valAx>
      <c:valAx>
        <c:axId val="15353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600" b="0" i="0" baseline="0" dirty="0" smtClean="0">
                    <a:effectLst/>
                  </a:rPr>
                  <a:t>Площадь контакта </a:t>
                </a:r>
                <a:r>
                  <a:rPr lang="en-US" sz="1600" b="0" i="0" baseline="0" dirty="0" smtClean="0">
                    <a:effectLst/>
                  </a:rPr>
                  <a:t>[</a:t>
                </a:r>
                <a:r>
                  <a:rPr lang="ru-RU" sz="1600" b="0" i="0" baseline="0" dirty="0" smtClean="0">
                    <a:effectLst/>
                  </a:rPr>
                  <a:t>мм</a:t>
                </a:r>
                <a:r>
                  <a:rPr lang="en-US" sz="1600" b="0" i="0" baseline="0" dirty="0" smtClean="0">
                    <a:effectLst/>
                  </a:rPr>
                  <a:t>^2]</a:t>
                </a:r>
                <a:endParaRPr lang="ru-RU" sz="9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1.4285228614417224E-2"/>
              <c:y val="0.195989884690521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5309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7429348232829336"/>
          <c:y val="0.86184947100649401"/>
          <c:w val="0.65576727909011379"/>
          <c:h val="0.105903324584426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35892388451444"/>
          <c:y val="0.1902314814814815"/>
          <c:w val="0.86608552055993004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'F5%'!$L$88</c:f>
              <c:strCache>
                <c:ptCount val="1"/>
                <c:pt idx="0">
                  <c:v>10 - 11 kPa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'F5%'!$J$89:$J$94</c15:sqref>
                  </c15:fullRef>
                </c:ext>
              </c:extLst>
              <c:f>'F5%'!$J$89:$J$91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'F5%'!$L$89:$L$94</c15:sqref>
                  </c15:fullRef>
                </c:ext>
              </c:extLst>
              <c:f>'F5%'!$L$89:$L$91</c:f>
              <c:numCache>
                <c:formatCode>0.00%</c:formatCode>
                <c:ptCount val="3"/>
                <c:pt idx="0">
                  <c:v>7.4099999999999999E-2</c:v>
                </c:pt>
                <c:pt idx="1">
                  <c:v>7.4099999999999999E-2</c:v>
                </c:pt>
                <c:pt idx="2">
                  <c:v>7.4099999999999999E-2</c:v>
                </c:pt>
              </c:numCache>
            </c:numRef>
          </c:val>
        </c:ser>
        <c:ser>
          <c:idx val="1"/>
          <c:order val="1"/>
          <c:tx>
            <c:strRef>
              <c:f>'F5%'!$M$88</c:f>
              <c:strCache>
                <c:ptCount val="1"/>
                <c:pt idx="0">
                  <c:v>100  - 110 kPa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1111111111111112E-2"/>
                  <c:y val="9.259259259259258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3.0555555555555506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3.3333333333333284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'F5%'!$J$89:$J$94</c15:sqref>
                  </c15:fullRef>
                </c:ext>
              </c:extLst>
              <c:f>'F5%'!$J$89:$J$91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'F5%'!$M$89:$M$94</c15:sqref>
                  </c15:fullRef>
                </c:ext>
              </c:extLst>
              <c:f>'F5%'!$M$89:$M$91</c:f>
              <c:numCache>
                <c:formatCode>0.00%</c:formatCode>
                <c:ptCount val="3"/>
                <c:pt idx="0">
                  <c:v>5.5599999999999997E-2</c:v>
                </c:pt>
                <c:pt idx="1">
                  <c:v>5.5599999999999997E-2</c:v>
                </c:pt>
                <c:pt idx="2">
                  <c:v>5.5599999999999997E-2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>
                <c15:categoryFilterException>
                  <c15:sqref>'[Книга1.xlsx]F5%'!$M$92</c15:sqref>
                  <c15:dLbl>
                    <c:idx val="2"/>
                    <c:layout>
                      <c:manualLayout>
                        <c:x val="2.2222222222222223E-2"/>
                        <c:y val="0"/>
                      </c:manualLayout>
                    </c:layout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15:dLbl>
                </c15:categoryFilterException>
                <c15:categoryFilterException>
                  <c15:sqref>'[Книга1.xlsx]F5%'!$M$93</c15:sqref>
                  <c15:dLbl>
                    <c:idx val="2"/>
                    <c:layout>
                      <c:manualLayout>
                        <c:x val="2.5000000000000001E-2"/>
                        <c:y val="0"/>
                      </c:manualLayout>
                    </c:layout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15:dLbl>
                </c15:categoryFilterException>
                <c15:categoryFilterException>
                  <c15:sqref>'[Книга1.xlsx]F5%'!$M$94</c15:sqref>
                  <c15:dLbl>
                    <c:idx val="2"/>
                    <c:layout>
                      <c:manualLayout>
                        <c:x val="1.6666666666666566E-2"/>
                        <c:y val="0"/>
                      </c:manualLayout>
                    </c:layout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15:dLbl>
                </c15:categoryFilterException>
              </c15:categoryFilterExceptions>
            </c:ext>
          </c:extLst>
        </c:ser>
        <c:ser>
          <c:idx val="2"/>
          <c:order val="2"/>
          <c:tx>
            <c:strRef>
              <c:f>'F5%'!$N$88</c:f>
              <c:strCache>
                <c:ptCount val="1"/>
                <c:pt idx="0">
                  <c:v>1 - 1,1 MPa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5000000000000001E-2"/>
                  <c:y val="-9.259259259259258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1.3888888888888888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'F5%'!$J$89:$J$94</c15:sqref>
                  </c15:fullRef>
                </c:ext>
              </c:extLst>
              <c:f>'F5%'!$J$89:$J$91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'F5%'!$N$89:$N$94</c15:sqref>
                  </c15:fullRef>
                </c:ext>
              </c:extLst>
              <c:f>'F5%'!$N$89:$N$91</c:f>
              <c:numCache>
                <c:formatCode>0.00%</c:formatCode>
                <c:ptCount val="3"/>
                <c:pt idx="0">
                  <c:v>5.5800000000000002E-2</c:v>
                </c:pt>
                <c:pt idx="1">
                  <c:v>3.1600000000000003E-2</c:v>
                </c:pt>
                <c:pt idx="2">
                  <c:v>3.1600000000000003E-2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>
                <c15:categoryFilterException>
                  <c15:sqref>'[Книга1.xlsx]F5%'!$N$93</c15:sqref>
                  <c15:dLbl>
                    <c:idx val="2"/>
                    <c:layout>
                      <c:manualLayout>
                        <c:x val="1.9444444444444445E-2"/>
                        <c:y val="-9.2592592592592587E-3"/>
                      </c:manualLayout>
                    </c:layout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15:dLbl>
                </c15:categoryFilterException>
                <c15:categoryFilterException>
                  <c15:sqref>'[Книга1.xlsx]F5%'!$N$94</c15:sqref>
                  <c15:dLbl>
                    <c:idx val="2"/>
                    <c:layout>
                      <c:manualLayout>
                        <c:x val="2.5000000000000001E-2"/>
                        <c:y val="-4.6296296296297144E-3"/>
                      </c:manualLayout>
                    </c:layout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15:dLbl>
                </c15:categoryFilterException>
              </c15:categoryFilterExceptions>
            </c:ext>
          </c:extLst>
        </c:ser>
        <c:ser>
          <c:idx val="3"/>
          <c:order val="3"/>
          <c:tx>
            <c:strRef>
              <c:f>'F5%'!$O$88</c:f>
              <c:strCache>
                <c:ptCount val="1"/>
                <c:pt idx="0">
                  <c:v>2 - 2,2 MPa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3.0555555555555555E-2"/>
                  <c:y val="-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3888888888888788E-2"/>
                  <c:y val="-4.629629629629714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extLst>
                <c:ext xmlns:c15="http://schemas.microsoft.com/office/drawing/2012/chart" uri="{02D57815-91ED-43cb-92C2-25804820EDAC}">
                  <c15:fullRef>
                    <c15:sqref>'F5%'!$J$89:$J$94</c15:sqref>
                  </c15:fullRef>
                </c:ext>
              </c:extLst>
              <c:f>'F5%'!$J$89:$J$91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2</c:v>
                </c:pt>
              </c:numCache>
            </c:num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'F5%'!$O$89:$O$94</c15:sqref>
                  </c15:fullRef>
                </c:ext>
              </c:extLst>
              <c:f>'F5%'!$O$89:$O$91</c:f>
              <c:numCache>
                <c:formatCode>0.00%</c:formatCode>
                <c:ptCount val="3"/>
                <c:pt idx="0">
                  <c:v>4.1599999999999998E-2</c:v>
                </c:pt>
                <c:pt idx="1">
                  <c:v>3.5799999999999998E-2</c:v>
                </c:pt>
                <c:pt idx="2">
                  <c:v>2.18E-2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>
                <c15:categoryFilterException>
                  <c15:sqref>'[Книга1.xlsx]F5%'!$O$93</c15:sqref>
                  <c15:dLbl>
                    <c:idx val="2"/>
                    <c:layout>
                      <c:manualLayout>
                        <c:x val="1.3888888888888888E-2"/>
                        <c:y val="9.2592592592592587E-3"/>
                      </c:manualLayout>
                    </c:layout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15:dLbl>
                </c15:categoryFilterException>
                <c15:categoryFilterException>
                  <c15:sqref>'[Книга1.xlsx]F5%'!$O$94</c15:sqref>
                  <c15:dLbl>
                    <c:idx val="2"/>
                    <c:layout>
                      <c:manualLayout>
                        <c:x val="2.2222222222222223E-2"/>
                        <c:y val="0"/>
                      </c:manualLayout>
                    </c:layout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/>
                    </c:extLst>
                  </c15:dLbl>
                </c15:categoryFilterException>
              </c15:categoryFilterExceptions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3534128"/>
        <c:axId val="153532560"/>
      </c:barChart>
      <c:catAx>
        <c:axId val="15353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532560"/>
        <c:crosses val="autoZero"/>
        <c:auto val="1"/>
        <c:lblAlgn val="ctr"/>
        <c:lblOffset val="100"/>
        <c:noMultiLvlLbl val="0"/>
      </c:catAx>
      <c:valAx>
        <c:axId val="153532560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53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2"/>
          <c:order val="0"/>
          <c:tx>
            <c:strRef>
              <c:f>'f 10%'!$A$2</c:f>
              <c:strCache>
                <c:ptCount val="1"/>
                <c:pt idx="0">
                  <c:v>10 000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'f 10%'!$A$4:$A$70</c:f>
              <c:numCache>
                <c:formatCode>0.00E+00</c:formatCode>
                <c:ptCount val="67"/>
                <c:pt idx="1">
                  <c:v>6.5945999999999995E-4</c:v>
                </c:pt>
                <c:pt idx="2">
                  <c:v>2.1870000000000001E-3</c:v>
                </c:pt>
                <c:pt idx="3">
                  <c:v>4.1301999999999997E-3</c:v>
                </c:pt>
                <c:pt idx="4">
                  <c:v>7.0010000000000003E-3</c:v>
                </c:pt>
                <c:pt idx="5">
                  <c:v>1.2485E-2</c:v>
                </c:pt>
                <c:pt idx="6">
                  <c:v>1.6330999999999998E-2</c:v>
                </c:pt>
                <c:pt idx="7">
                  <c:v>1.6355000000000001E-2</c:v>
                </c:pt>
                <c:pt idx="8">
                  <c:v>1.636E-2</c:v>
                </c:pt>
                <c:pt idx="9">
                  <c:v>1.6275000000000001E-2</c:v>
                </c:pt>
                <c:pt idx="10">
                  <c:v>1.6243E-2</c:v>
                </c:pt>
                <c:pt idx="11">
                  <c:v>1.6320000000000001E-2</c:v>
                </c:pt>
                <c:pt idx="12">
                  <c:v>1.6379999999999999E-2</c:v>
                </c:pt>
                <c:pt idx="13">
                  <c:v>1.635E-2</c:v>
                </c:pt>
                <c:pt idx="14">
                  <c:v>1.6327000000000001E-2</c:v>
                </c:pt>
                <c:pt idx="15">
                  <c:v>1.6327999999999999E-2</c:v>
                </c:pt>
                <c:pt idx="16">
                  <c:v>1.6333E-2</c:v>
                </c:pt>
                <c:pt idx="17">
                  <c:v>1.6324999999999999E-2</c:v>
                </c:pt>
                <c:pt idx="18">
                  <c:v>1.6327999999999999E-2</c:v>
                </c:pt>
                <c:pt idx="19">
                  <c:v>2.0227999999999999E-2</c:v>
                </c:pt>
                <c:pt idx="20">
                  <c:v>2.4348999999999999E-2</c:v>
                </c:pt>
                <c:pt idx="21">
                  <c:v>3.0769000000000001E-2</c:v>
                </c:pt>
                <c:pt idx="22">
                  <c:v>3.8202E-2</c:v>
                </c:pt>
                <c:pt idx="23">
                  <c:v>4.3435000000000001E-2</c:v>
                </c:pt>
                <c:pt idx="24">
                  <c:v>4.8752999999999998E-2</c:v>
                </c:pt>
                <c:pt idx="25">
                  <c:v>5.7175999999999998E-2</c:v>
                </c:pt>
                <c:pt idx="26">
                  <c:v>6.6111000000000003E-2</c:v>
                </c:pt>
                <c:pt idx="27">
                  <c:v>7.2274000000000005E-2</c:v>
                </c:pt>
                <c:pt idx="28">
                  <c:v>7.8565999999999997E-2</c:v>
                </c:pt>
                <c:pt idx="29">
                  <c:v>8.8571999999999998E-2</c:v>
                </c:pt>
                <c:pt idx="30">
                  <c:v>9.8947999999999994E-2</c:v>
                </c:pt>
                <c:pt idx="31" formatCode="General">
                  <c:v>0.10630000000000001</c:v>
                </c:pt>
                <c:pt idx="32" formatCode="General">
                  <c:v>0.11379</c:v>
                </c:pt>
                <c:pt idx="33" formatCode="General">
                  <c:v>0.12554000000000001</c:v>
                </c:pt>
                <c:pt idx="34" formatCode="General">
                  <c:v>0.13747999999999999</c:v>
                </c:pt>
                <c:pt idx="35" formatCode="General">
                  <c:v>0.14574000000000001</c:v>
                </c:pt>
                <c:pt idx="36" formatCode="General">
                  <c:v>0.15415999999999999</c:v>
                </c:pt>
                <c:pt idx="37" formatCode="General">
                  <c:v>0.16718</c:v>
                </c:pt>
                <c:pt idx="38" formatCode="General">
                  <c:v>0.18099999999999999</c:v>
                </c:pt>
                <c:pt idx="39" formatCode="General">
                  <c:v>0.1903</c:v>
                </c:pt>
                <c:pt idx="40" formatCode="General">
                  <c:v>0.19980000000000001</c:v>
                </c:pt>
                <c:pt idx="41" formatCode="General">
                  <c:v>0.21446999999999999</c:v>
                </c:pt>
                <c:pt idx="42" formatCode="General">
                  <c:v>0.22968</c:v>
                </c:pt>
                <c:pt idx="43" formatCode="General">
                  <c:v>0.24</c:v>
                </c:pt>
                <c:pt idx="44" formatCode="General">
                  <c:v>0.25047000000000003</c:v>
                </c:pt>
                <c:pt idx="45" formatCode="General">
                  <c:v>0.26649</c:v>
                </c:pt>
                <c:pt idx="46" formatCode="General">
                  <c:v>0.28314</c:v>
                </c:pt>
                <c:pt idx="47" formatCode="General">
                  <c:v>0.2944</c:v>
                </c:pt>
                <c:pt idx="48" formatCode="General">
                  <c:v>0.30593999999999999</c:v>
                </c:pt>
                <c:pt idx="49" formatCode="General">
                  <c:v>0.32402999999999998</c:v>
                </c:pt>
                <c:pt idx="50" formatCode="General">
                  <c:v>0.34251999999999999</c:v>
                </c:pt>
                <c:pt idx="51" formatCode="General">
                  <c:v>0.35505999999999999</c:v>
                </c:pt>
                <c:pt idx="52" formatCode="General">
                  <c:v>0.3679</c:v>
                </c:pt>
                <c:pt idx="53" formatCode="General">
                  <c:v>0.38728000000000001</c:v>
                </c:pt>
                <c:pt idx="54" formatCode="General">
                  <c:v>0.40720000000000001</c:v>
                </c:pt>
                <c:pt idx="55" formatCode="General">
                  <c:v>0.42069000000000001</c:v>
                </c:pt>
                <c:pt idx="56" formatCode="General">
                  <c:v>0.43431999999999998</c:v>
                </c:pt>
                <c:pt idx="57" formatCode="General">
                  <c:v>0.45533000000000001</c:v>
                </c:pt>
                <c:pt idx="58" formatCode="General">
                  <c:v>0.47665000000000002</c:v>
                </c:pt>
                <c:pt idx="59" formatCode="General">
                  <c:v>0.49141000000000001</c:v>
                </c:pt>
                <c:pt idx="60" formatCode="General">
                  <c:v>0.50621000000000005</c:v>
                </c:pt>
                <c:pt idx="61" formatCode="General">
                  <c:v>0.52861000000000002</c:v>
                </c:pt>
                <c:pt idx="62" formatCode="General">
                  <c:v>0.55139000000000005</c:v>
                </c:pt>
                <c:pt idx="63" formatCode="General">
                  <c:v>0.56672999999999996</c:v>
                </c:pt>
                <c:pt idx="64" formatCode="General">
                  <c:v>0.58231999999999995</c:v>
                </c:pt>
                <c:pt idx="65" formatCode="General">
                  <c:v>0.60611999999999999</c:v>
                </c:pt>
                <c:pt idx="66" formatCode="General">
                  <c:v>0.63048999999999999</c:v>
                </c:pt>
              </c:numCache>
            </c:numRef>
          </c:xVal>
          <c:yVal>
            <c:numRef>
              <c:f>'f 10%'!$B$4:$B$70</c:f>
              <c:numCache>
                <c:formatCode>General</c:formatCode>
                <c:ptCount val="67"/>
                <c:pt idx="0">
                  <c:v>0</c:v>
                </c:pt>
                <c:pt idx="1">
                  <c:v>2.3172000000000001</c:v>
                </c:pt>
                <c:pt idx="2">
                  <c:v>5.2011000000000003</c:v>
                </c:pt>
                <c:pt idx="3">
                  <c:v>7.5865999999999998</c:v>
                </c:pt>
                <c:pt idx="4">
                  <c:v>8.4778000000000002</c:v>
                </c:pt>
                <c:pt idx="5">
                  <c:v>14.496</c:v>
                </c:pt>
                <c:pt idx="6">
                  <c:v>17.151</c:v>
                </c:pt>
                <c:pt idx="7">
                  <c:v>16.794</c:v>
                </c:pt>
                <c:pt idx="8">
                  <c:v>16.864000000000001</c:v>
                </c:pt>
                <c:pt idx="9">
                  <c:v>16.917000000000002</c:v>
                </c:pt>
                <c:pt idx="10">
                  <c:v>16.614999999999998</c:v>
                </c:pt>
                <c:pt idx="11">
                  <c:v>16.794</c:v>
                </c:pt>
                <c:pt idx="12">
                  <c:v>16.736999999999998</c:v>
                </c:pt>
                <c:pt idx="13">
                  <c:v>16.917000000000002</c:v>
                </c:pt>
                <c:pt idx="14">
                  <c:v>16.614999999999998</c:v>
                </c:pt>
                <c:pt idx="15">
                  <c:v>16.794</c:v>
                </c:pt>
                <c:pt idx="16">
                  <c:v>16.387</c:v>
                </c:pt>
                <c:pt idx="17">
                  <c:v>16.917000000000002</c:v>
                </c:pt>
                <c:pt idx="18">
                  <c:v>16.756</c:v>
                </c:pt>
                <c:pt idx="19">
                  <c:v>19.385999999999999</c:v>
                </c:pt>
                <c:pt idx="20">
                  <c:v>20.603000000000002</c:v>
                </c:pt>
                <c:pt idx="21">
                  <c:v>25</c:v>
                </c:pt>
                <c:pt idx="22">
                  <c:v>27.72</c:v>
                </c:pt>
                <c:pt idx="23">
                  <c:v>30.518999999999998</c:v>
                </c:pt>
                <c:pt idx="24">
                  <c:v>32.625999999999998</c:v>
                </c:pt>
                <c:pt idx="25">
                  <c:v>37.088000000000001</c:v>
                </c:pt>
                <c:pt idx="26">
                  <c:v>39.067</c:v>
                </c:pt>
                <c:pt idx="27">
                  <c:v>40.241</c:v>
                </c:pt>
                <c:pt idx="28">
                  <c:v>44.274999999999999</c:v>
                </c:pt>
                <c:pt idx="29">
                  <c:v>48.558</c:v>
                </c:pt>
                <c:pt idx="30">
                  <c:v>52.235999999999997</c:v>
                </c:pt>
                <c:pt idx="31">
                  <c:v>55.438000000000002</c:v>
                </c:pt>
                <c:pt idx="32">
                  <c:v>58.009</c:v>
                </c:pt>
                <c:pt idx="33">
                  <c:v>61.707999999999998</c:v>
                </c:pt>
                <c:pt idx="34">
                  <c:v>65.876000000000005</c:v>
                </c:pt>
                <c:pt idx="35">
                  <c:v>69.748999999999995</c:v>
                </c:pt>
                <c:pt idx="36">
                  <c:v>72.697000000000003</c:v>
                </c:pt>
                <c:pt idx="37">
                  <c:v>77.778000000000006</c:v>
                </c:pt>
                <c:pt idx="38">
                  <c:v>80.97</c:v>
                </c:pt>
                <c:pt idx="39">
                  <c:v>82.021000000000001</c:v>
                </c:pt>
                <c:pt idx="40">
                  <c:v>84.826999999999998</c:v>
                </c:pt>
                <c:pt idx="41">
                  <c:v>90.801000000000002</c:v>
                </c:pt>
                <c:pt idx="42">
                  <c:v>95.608999999999995</c:v>
                </c:pt>
                <c:pt idx="43">
                  <c:v>98.736999999999995</c:v>
                </c:pt>
                <c:pt idx="44">
                  <c:v>100.68</c:v>
                </c:pt>
                <c:pt idx="45">
                  <c:v>105.74</c:v>
                </c:pt>
                <c:pt idx="46">
                  <c:v>110.52</c:v>
                </c:pt>
                <c:pt idx="47">
                  <c:v>112.99</c:v>
                </c:pt>
                <c:pt idx="48">
                  <c:v>117.62</c:v>
                </c:pt>
                <c:pt idx="49">
                  <c:v>122.45</c:v>
                </c:pt>
                <c:pt idx="50">
                  <c:v>126.77</c:v>
                </c:pt>
                <c:pt idx="51">
                  <c:v>128.08000000000001</c:v>
                </c:pt>
                <c:pt idx="52">
                  <c:v>128.44</c:v>
                </c:pt>
                <c:pt idx="53">
                  <c:v>131.96</c:v>
                </c:pt>
                <c:pt idx="54">
                  <c:v>137.77000000000001</c:v>
                </c:pt>
                <c:pt idx="55">
                  <c:v>139.1</c:v>
                </c:pt>
                <c:pt idx="56">
                  <c:v>141.94</c:v>
                </c:pt>
                <c:pt idx="57">
                  <c:v>147.66</c:v>
                </c:pt>
                <c:pt idx="58">
                  <c:v>153.97</c:v>
                </c:pt>
                <c:pt idx="59">
                  <c:v>155.01</c:v>
                </c:pt>
                <c:pt idx="60">
                  <c:v>156.32</c:v>
                </c:pt>
                <c:pt idx="61">
                  <c:v>158.88999999999999</c:v>
                </c:pt>
                <c:pt idx="62">
                  <c:v>164.18</c:v>
                </c:pt>
                <c:pt idx="63">
                  <c:v>166.35</c:v>
                </c:pt>
                <c:pt idx="64">
                  <c:v>170.7</c:v>
                </c:pt>
                <c:pt idx="65">
                  <c:v>176.3</c:v>
                </c:pt>
                <c:pt idx="66">
                  <c:v>181.9</c:v>
                </c:pt>
              </c:numCache>
            </c:numRef>
          </c:yVal>
          <c:smooth val="1"/>
        </c:ser>
        <c:ser>
          <c:idx val="4"/>
          <c:order val="1"/>
          <c:tx>
            <c:strRef>
              <c:f>'f 10%'!$I$2</c:f>
              <c:strCache>
                <c:ptCount val="1"/>
                <c:pt idx="0">
                  <c:v>100 000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'f 10%'!$I$4:$I$102</c:f>
              <c:numCache>
                <c:formatCode>0.00E+00</c:formatCode>
                <c:ptCount val="99"/>
                <c:pt idx="1">
                  <c:v>5.7036999999999999E-3</c:v>
                </c:pt>
                <c:pt idx="2">
                  <c:v>1.5617000000000001E-2</c:v>
                </c:pt>
                <c:pt idx="3">
                  <c:v>2.9531000000000002E-2</c:v>
                </c:pt>
                <c:pt idx="4">
                  <c:v>4.8476999999999999E-2</c:v>
                </c:pt>
                <c:pt idx="5">
                  <c:v>8.3571999999999994E-2</c:v>
                </c:pt>
                <c:pt idx="6" formatCode="General">
                  <c:v>0.10804</c:v>
                </c:pt>
                <c:pt idx="7" formatCode="General">
                  <c:v>0.10799</c:v>
                </c:pt>
                <c:pt idx="8" formatCode="General">
                  <c:v>0.10797</c:v>
                </c:pt>
                <c:pt idx="9" formatCode="General">
                  <c:v>0.10789</c:v>
                </c:pt>
                <c:pt idx="10" formatCode="General">
                  <c:v>0.10792</c:v>
                </c:pt>
                <c:pt idx="11" formatCode="General">
                  <c:v>0.10793999999999999</c:v>
                </c:pt>
                <c:pt idx="12" formatCode="General">
                  <c:v>0.10795</c:v>
                </c:pt>
                <c:pt idx="13" formatCode="General">
                  <c:v>0.10793999999999999</c:v>
                </c:pt>
                <c:pt idx="19" formatCode="General">
                  <c:v>0.12709999999999999</c:v>
                </c:pt>
                <c:pt idx="20" formatCode="General">
                  <c:v>0.14693999999999999</c:v>
                </c:pt>
                <c:pt idx="21" formatCode="General">
                  <c:v>0.17784</c:v>
                </c:pt>
                <c:pt idx="22" formatCode="General">
                  <c:v>0.21129000000000001</c:v>
                </c:pt>
                <c:pt idx="23" formatCode="General">
                  <c:v>0.23719000000000001</c:v>
                </c:pt>
                <c:pt idx="24" formatCode="General">
                  <c:v>0.26185000000000003</c:v>
                </c:pt>
                <c:pt idx="25" formatCode="General">
                  <c:v>0.2999</c:v>
                </c:pt>
                <c:pt idx="26" formatCode="General">
                  <c:v>0.33965000000000001</c:v>
                </c:pt>
                <c:pt idx="27" formatCode="General">
                  <c:v>0.36910999999999999</c:v>
                </c:pt>
                <c:pt idx="28" formatCode="General">
                  <c:v>0.39784000000000003</c:v>
                </c:pt>
                <c:pt idx="29" formatCode="General">
                  <c:v>0.44188</c:v>
                </c:pt>
                <c:pt idx="30" formatCode="General">
                  <c:v>0.48724000000000001</c:v>
                </c:pt>
                <c:pt idx="31" formatCode="General">
                  <c:v>0.51900000000000002</c:v>
                </c:pt>
                <c:pt idx="32" formatCode="General">
                  <c:v>0.55113999999999996</c:v>
                </c:pt>
                <c:pt idx="33" formatCode="General">
                  <c:v>0.60099000000000002</c:v>
                </c:pt>
                <c:pt idx="34" formatCode="General">
                  <c:v>0.65256999999999998</c:v>
                </c:pt>
                <c:pt idx="35" formatCode="General">
                  <c:v>0.68886000000000003</c:v>
                </c:pt>
                <c:pt idx="36" formatCode="General">
                  <c:v>0.72484999999999999</c:v>
                </c:pt>
                <c:pt idx="37" formatCode="General">
                  <c:v>0.77934999999999999</c:v>
                </c:pt>
                <c:pt idx="38" formatCode="General">
                  <c:v>0.83564000000000005</c:v>
                </c:pt>
                <c:pt idx="39" formatCode="General">
                  <c:v>0.87526999999999999</c:v>
                </c:pt>
                <c:pt idx="40" formatCode="General">
                  <c:v>0.91476000000000002</c:v>
                </c:pt>
                <c:pt idx="41" formatCode="General">
                  <c:v>0.97519</c:v>
                </c:pt>
                <c:pt idx="42" formatCode="General">
                  <c:v>1.0370999999999999</c:v>
                </c:pt>
                <c:pt idx="43" formatCode="General">
                  <c:v>1.0791999999999999</c:v>
                </c:pt>
                <c:pt idx="44" formatCode="General">
                  <c:v>1.1216999999999999</c:v>
                </c:pt>
                <c:pt idx="45" formatCode="General">
                  <c:v>1.1865000000000001</c:v>
                </c:pt>
                <c:pt idx="46" formatCode="General">
                  <c:v>1.2525999999999999</c:v>
                </c:pt>
                <c:pt idx="47" formatCode="General">
                  <c:v>1.2975000000000001</c:v>
                </c:pt>
                <c:pt idx="48" formatCode="General">
                  <c:v>1.3434999999999999</c:v>
                </c:pt>
                <c:pt idx="49" formatCode="General">
                  <c:v>1.4141999999999999</c:v>
                </c:pt>
                <c:pt idx="50" formatCode="General">
                  <c:v>1.4863999999999999</c:v>
                </c:pt>
                <c:pt idx="51" formatCode="General">
                  <c:v>1.5355000000000001</c:v>
                </c:pt>
                <c:pt idx="52" formatCode="General">
                  <c:v>1.5852999999999999</c:v>
                </c:pt>
                <c:pt idx="53" formatCode="General">
                  <c:v>1.661</c:v>
                </c:pt>
                <c:pt idx="54" formatCode="General">
                  <c:v>1.7375</c:v>
                </c:pt>
                <c:pt idx="55" formatCode="General">
                  <c:v>1.7890999999999999</c:v>
                </c:pt>
                <c:pt idx="56" formatCode="General">
                  <c:v>1.8413999999999999</c:v>
                </c:pt>
                <c:pt idx="57" formatCode="General">
                  <c:v>1.9209000000000001</c:v>
                </c:pt>
                <c:pt idx="58" formatCode="General">
                  <c:v>2.0019</c:v>
                </c:pt>
                <c:pt idx="59" formatCode="General">
                  <c:v>2.0565000000000002</c:v>
                </c:pt>
                <c:pt idx="60" formatCode="General">
                  <c:v>2.1114999999999999</c:v>
                </c:pt>
                <c:pt idx="61" formatCode="General">
                  <c:v>2.1941999999999999</c:v>
                </c:pt>
                <c:pt idx="62" formatCode="General">
                  <c:v>2.2785000000000002</c:v>
                </c:pt>
                <c:pt idx="63" formatCode="General">
                  <c:v>2.3351999999999999</c:v>
                </c:pt>
                <c:pt idx="64" formatCode="General">
                  <c:v>2.3925999999999998</c:v>
                </c:pt>
                <c:pt idx="65" formatCode="General">
                  <c:v>2.4798</c:v>
                </c:pt>
                <c:pt idx="66" formatCode="General">
                  <c:v>2.5691999999999999</c:v>
                </c:pt>
                <c:pt idx="67" formatCode="General">
                  <c:v>2.6297999999999999</c:v>
                </c:pt>
                <c:pt idx="68" formatCode="General">
                  <c:v>2.6907999999999999</c:v>
                </c:pt>
                <c:pt idx="69" formatCode="General">
                  <c:v>2.7829000000000002</c:v>
                </c:pt>
                <c:pt idx="70" formatCode="General">
                  <c:v>2.8757999999999999</c:v>
                </c:pt>
                <c:pt idx="71" formatCode="General">
                  <c:v>2.9380999999999999</c:v>
                </c:pt>
                <c:pt idx="72" formatCode="General">
                  <c:v>3.0005999999999999</c:v>
                </c:pt>
                <c:pt idx="73" formatCode="General">
                  <c:v>3.0966</c:v>
                </c:pt>
                <c:pt idx="74" formatCode="General">
                  <c:v>3.1945000000000001</c:v>
                </c:pt>
                <c:pt idx="75" formatCode="General">
                  <c:v>3.2608000000000001</c:v>
                </c:pt>
                <c:pt idx="76" formatCode="General">
                  <c:v>3.3275999999999999</c:v>
                </c:pt>
                <c:pt idx="77" formatCode="General">
                  <c:v>3.4289000000000001</c:v>
                </c:pt>
                <c:pt idx="78" formatCode="General">
                  <c:v>3.5312000000000001</c:v>
                </c:pt>
                <c:pt idx="79" formatCode="General">
                  <c:v>3.6004</c:v>
                </c:pt>
                <c:pt idx="80" formatCode="General">
                  <c:v>3.6699000000000002</c:v>
                </c:pt>
                <c:pt idx="81" formatCode="General">
                  <c:v>3.7747000000000002</c:v>
                </c:pt>
                <c:pt idx="82" formatCode="General">
                  <c:v>3.8809</c:v>
                </c:pt>
                <c:pt idx="83" formatCode="General">
                  <c:v>3.9523000000000001</c:v>
                </c:pt>
                <c:pt idx="84" formatCode="General">
                  <c:v>4.0239000000000003</c:v>
                </c:pt>
                <c:pt idx="85" formatCode="General">
                  <c:v>4.1318999999999999</c:v>
                </c:pt>
                <c:pt idx="86" formatCode="General">
                  <c:v>4.2408000000000001</c:v>
                </c:pt>
                <c:pt idx="87" formatCode="General">
                  <c:v>4.3133999999999997</c:v>
                </c:pt>
                <c:pt idx="88" formatCode="General">
                  <c:v>4.3868999999999998</c:v>
                </c:pt>
                <c:pt idx="89" formatCode="General">
                  <c:v>4.4983000000000004</c:v>
                </c:pt>
                <c:pt idx="90" formatCode="General">
                  <c:v>4.6098999999999997</c:v>
                </c:pt>
                <c:pt idx="91" formatCode="General">
                  <c:v>4.6848000000000001</c:v>
                </c:pt>
                <c:pt idx="92" formatCode="General">
                  <c:v>4.7614000000000001</c:v>
                </c:pt>
                <c:pt idx="93" formatCode="General">
                  <c:v>4.8780000000000001</c:v>
                </c:pt>
                <c:pt idx="94" formatCode="General">
                  <c:v>4.9961000000000002</c:v>
                </c:pt>
                <c:pt idx="95" formatCode="General">
                  <c:v>5.0754999999999999</c:v>
                </c:pt>
                <c:pt idx="96" formatCode="General">
                  <c:v>5.1557000000000004</c:v>
                </c:pt>
                <c:pt idx="97" formatCode="General">
                  <c:v>5.2766000000000002</c:v>
                </c:pt>
                <c:pt idx="98" formatCode="General">
                  <c:v>5.3979999999999997</c:v>
                </c:pt>
              </c:numCache>
            </c:numRef>
          </c:xVal>
          <c:yVal>
            <c:numRef>
              <c:f>'f 10%'!$J$4:$J$102</c:f>
              <c:numCache>
                <c:formatCode>General</c:formatCode>
                <c:ptCount val="99"/>
                <c:pt idx="0">
                  <c:v>0</c:v>
                </c:pt>
                <c:pt idx="1">
                  <c:v>2.6617999999999999</c:v>
                </c:pt>
                <c:pt idx="2">
                  <c:v>4.5292000000000003</c:v>
                </c:pt>
                <c:pt idx="3">
                  <c:v>6.8926999999999996</c:v>
                </c:pt>
                <c:pt idx="4">
                  <c:v>9.1618999999999993</c:v>
                </c:pt>
                <c:pt idx="5">
                  <c:v>14.114000000000001</c:v>
                </c:pt>
                <c:pt idx="6">
                  <c:v>16.010000000000002</c:v>
                </c:pt>
                <c:pt idx="19">
                  <c:v>18.404</c:v>
                </c:pt>
                <c:pt idx="20">
                  <c:v>20.449000000000002</c:v>
                </c:pt>
                <c:pt idx="21">
                  <c:v>24.66</c:v>
                </c:pt>
                <c:pt idx="22">
                  <c:v>29.972999999999999</c:v>
                </c:pt>
                <c:pt idx="23">
                  <c:v>30.423999999999999</c:v>
                </c:pt>
                <c:pt idx="24">
                  <c:v>33.051000000000002</c:v>
                </c:pt>
                <c:pt idx="25">
                  <c:v>37.079000000000001</c:v>
                </c:pt>
                <c:pt idx="26">
                  <c:v>41.87</c:v>
                </c:pt>
                <c:pt idx="27">
                  <c:v>43.066000000000003</c:v>
                </c:pt>
                <c:pt idx="28">
                  <c:v>45.898000000000003</c:v>
                </c:pt>
                <c:pt idx="29">
                  <c:v>49.942999999999998</c:v>
                </c:pt>
                <c:pt idx="30">
                  <c:v>54.052999999999997</c:v>
                </c:pt>
                <c:pt idx="31">
                  <c:v>55.457999999999998</c:v>
                </c:pt>
                <c:pt idx="32">
                  <c:v>59.258000000000003</c:v>
                </c:pt>
                <c:pt idx="33">
                  <c:v>63.414999999999999</c:v>
                </c:pt>
                <c:pt idx="34">
                  <c:v>70.013999999999996</c:v>
                </c:pt>
                <c:pt idx="35">
                  <c:v>71.546999999999997</c:v>
                </c:pt>
                <c:pt idx="36">
                  <c:v>73.558999999999997</c:v>
                </c:pt>
                <c:pt idx="37">
                  <c:v>78.742999999999995</c:v>
                </c:pt>
                <c:pt idx="38">
                  <c:v>84.525000000000006</c:v>
                </c:pt>
                <c:pt idx="39">
                  <c:v>86.649000000000001</c:v>
                </c:pt>
                <c:pt idx="40">
                  <c:v>89.292000000000002</c:v>
                </c:pt>
                <c:pt idx="41">
                  <c:v>94.048000000000002</c:v>
                </c:pt>
                <c:pt idx="42">
                  <c:v>99.114000000000004</c:v>
                </c:pt>
                <c:pt idx="43">
                  <c:v>102.45</c:v>
                </c:pt>
                <c:pt idx="44">
                  <c:v>104.77</c:v>
                </c:pt>
                <c:pt idx="45">
                  <c:v>110.51</c:v>
                </c:pt>
                <c:pt idx="46">
                  <c:v>115.98</c:v>
                </c:pt>
                <c:pt idx="47">
                  <c:v>119.07</c:v>
                </c:pt>
                <c:pt idx="48">
                  <c:v>124.03</c:v>
                </c:pt>
                <c:pt idx="49">
                  <c:v>129.1</c:v>
                </c:pt>
                <c:pt idx="50">
                  <c:v>133.1</c:v>
                </c:pt>
                <c:pt idx="51">
                  <c:v>136.66</c:v>
                </c:pt>
                <c:pt idx="52">
                  <c:v>140.41</c:v>
                </c:pt>
                <c:pt idx="53">
                  <c:v>144.78</c:v>
                </c:pt>
                <c:pt idx="54">
                  <c:v>150.13999999999999</c:v>
                </c:pt>
                <c:pt idx="55">
                  <c:v>152.9</c:v>
                </c:pt>
                <c:pt idx="56">
                  <c:v>157.33000000000001</c:v>
                </c:pt>
                <c:pt idx="57">
                  <c:v>161.75</c:v>
                </c:pt>
                <c:pt idx="58">
                  <c:v>168.18</c:v>
                </c:pt>
                <c:pt idx="59">
                  <c:v>171.99</c:v>
                </c:pt>
                <c:pt idx="60">
                  <c:v>174.25</c:v>
                </c:pt>
                <c:pt idx="61">
                  <c:v>179.5</c:v>
                </c:pt>
                <c:pt idx="62">
                  <c:v>184.68</c:v>
                </c:pt>
                <c:pt idx="63">
                  <c:v>188.33</c:v>
                </c:pt>
                <c:pt idx="64">
                  <c:v>192.54</c:v>
                </c:pt>
                <c:pt idx="65">
                  <c:v>197.75</c:v>
                </c:pt>
                <c:pt idx="66">
                  <c:v>204.6</c:v>
                </c:pt>
                <c:pt idx="67">
                  <c:v>209.67</c:v>
                </c:pt>
                <c:pt idx="68">
                  <c:v>212.82</c:v>
                </c:pt>
                <c:pt idx="69">
                  <c:v>218.5</c:v>
                </c:pt>
                <c:pt idx="70">
                  <c:v>225.55</c:v>
                </c:pt>
                <c:pt idx="71">
                  <c:v>229.82</c:v>
                </c:pt>
                <c:pt idx="72">
                  <c:v>233.22</c:v>
                </c:pt>
                <c:pt idx="73">
                  <c:v>239.41</c:v>
                </c:pt>
                <c:pt idx="74">
                  <c:v>245.99</c:v>
                </c:pt>
                <c:pt idx="75">
                  <c:v>250.42</c:v>
                </c:pt>
                <c:pt idx="76">
                  <c:v>253.77</c:v>
                </c:pt>
                <c:pt idx="77">
                  <c:v>258.42</c:v>
                </c:pt>
                <c:pt idx="78">
                  <c:v>265.58</c:v>
                </c:pt>
                <c:pt idx="79">
                  <c:v>269.56</c:v>
                </c:pt>
                <c:pt idx="80">
                  <c:v>273.83999999999997</c:v>
                </c:pt>
                <c:pt idx="81">
                  <c:v>279.88</c:v>
                </c:pt>
                <c:pt idx="82">
                  <c:v>286.45</c:v>
                </c:pt>
                <c:pt idx="83">
                  <c:v>289.89999999999998</c:v>
                </c:pt>
                <c:pt idx="84">
                  <c:v>293.88</c:v>
                </c:pt>
                <c:pt idx="85">
                  <c:v>299.7</c:v>
                </c:pt>
                <c:pt idx="86">
                  <c:v>304.55</c:v>
                </c:pt>
                <c:pt idx="87">
                  <c:v>309.02</c:v>
                </c:pt>
                <c:pt idx="88">
                  <c:v>314.64999999999998</c:v>
                </c:pt>
                <c:pt idx="89">
                  <c:v>319.57</c:v>
                </c:pt>
                <c:pt idx="90">
                  <c:v>326.17</c:v>
                </c:pt>
                <c:pt idx="91">
                  <c:v>329.49</c:v>
                </c:pt>
                <c:pt idx="92">
                  <c:v>335.16</c:v>
                </c:pt>
                <c:pt idx="93">
                  <c:v>342.54</c:v>
                </c:pt>
                <c:pt idx="94">
                  <c:v>349.38</c:v>
                </c:pt>
                <c:pt idx="95">
                  <c:v>353.78</c:v>
                </c:pt>
                <c:pt idx="96">
                  <c:v>357.78</c:v>
                </c:pt>
                <c:pt idx="97">
                  <c:v>364.41</c:v>
                </c:pt>
                <c:pt idx="98">
                  <c:v>369.05</c:v>
                </c:pt>
              </c:numCache>
            </c:numRef>
          </c:yVal>
          <c:smooth val="1"/>
        </c:ser>
        <c:ser>
          <c:idx val="6"/>
          <c:order val="2"/>
          <c:tx>
            <c:strRef>
              <c:f>'f 10%'!$Q$2</c:f>
              <c:strCache>
                <c:ptCount val="1"/>
                <c:pt idx="0">
                  <c:v>1 MPa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'f 10%'!$Q$4:$Q$102</c:f>
              <c:numCache>
                <c:formatCode>0.00E+00</c:formatCode>
                <c:ptCount val="99"/>
                <c:pt idx="1">
                  <c:v>1.2312999999999999E-2</c:v>
                </c:pt>
                <c:pt idx="2">
                  <c:v>3.3958000000000002E-2</c:v>
                </c:pt>
                <c:pt idx="3">
                  <c:v>5.8055000000000002E-2</c:v>
                </c:pt>
                <c:pt idx="4">
                  <c:v>9.1186000000000003E-2</c:v>
                </c:pt>
                <c:pt idx="5" formatCode="General">
                  <c:v>0.15215000000000001</c:v>
                </c:pt>
                <c:pt idx="6" formatCode="General">
                  <c:v>0.19434000000000001</c:v>
                </c:pt>
                <c:pt idx="7" formatCode="General">
                  <c:v>0.19425000000000001</c:v>
                </c:pt>
                <c:pt idx="8" formatCode="General">
                  <c:v>0.19420999999999999</c:v>
                </c:pt>
                <c:pt idx="9" formatCode="General">
                  <c:v>0.19413</c:v>
                </c:pt>
                <c:pt idx="10" formatCode="General">
                  <c:v>0.19417000000000001</c:v>
                </c:pt>
                <c:pt idx="11" formatCode="General">
                  <c:v>0.19419</c:v>
                </c:pt>
                <c:pt idx="12" formatCode="General">
                  <c:v>0.19420000000000001</c:v>
                </c:pt>
                <c:pt idx="13" formatCode="General">
                  <c:v>0.19419</c:v>
                </c:pt>
                <c:pt idx="14" formatCode="General">
                  <c:v>0.19419</c:v>
                </c:pt>
                <c:pt idx="15" formatCode="General">
                  <c:v>0.19419</c:v>
                </c:pt>
                <c:pt idx="16" formatCode="General">
                  <c:v>0.19419</c:v>
                </c:pt>
                <c:pt idx="17" formatCode="General">
                  <c:v>0.19419</c:v>
                </c:pt>
                <c:pt idx="18" formatCode="General">
                  <c:v>0.19419</c:v>
                </c:pt>
                <c:pt idx="19" formatCode="General">
                  <c:v>0.22394</c:v>
                </c:pt>
                <c:pt idx="20" formatCode="General">
                  <c:v>0.25458999999999998</c:v>
                </c:pt>
                <c:pt idx="21" formatCode="General">
                  <c:v>0.30237000000000003</c:v>
                </c:pt>
                <c:pt idx="22" formatCode="General">
                  <c:v>0.35204999999999997</c:v>
                </c:pt>
                <c:pt idx="23" formatCode="General">
                  <c:v>0.38621</c:v>
                </c:pt>
                <c:pt idx="24" formatCode="General">
                  <c:v>0.42159000000000002</c:v>
                </c:pt>
                <c:pt idx="25" formatCode="General">
                  <c:v>0.47559000000000001</c:v>
                </c:pt>
                <c:pt idx="26" formatCode="General">
                  <c:v>0.53178999999999998</c:v>
                </c:pt>
                <c:pt idx="27" formatCode="General">
                  <c:v>0.57001000000000002</c:v>
                </c:pt>
                <c:pt idx="28" formatCode="General">
                  <c:v>0.60929</c:v>
                </c:pt>
                <c:pt idx="29" formatCode="General">
                  <c:v>0.67010999999999998</c:v>
                </c:pt>
                <c:pt idx="30" formatCode="General">
                  <c:v>0.73250000000000004</c:v>
                </c:pt>
                <c:pt idx="31" formatCode="General">
                  <c:v>0.77459</c:v>
                </c:pt>
                <c:pt idx="32" formatCode="General">
                  <c:v>0.81781999999999999</c:v>
                </c:pt>
                <c:pt idx="33" formatCode="General">
                  <c:v>0.88392999999999999</c:v>
                </c:pt>
                <c:pt idx="34" formatCode="General">
                  <c:v>0.95130000000000003</c:v>
                </c:pt>
                <c:pt idx="35" formatCode="General">
                  <c:v>0.99709999999999999</c:v>
                </c:pt>
                <c:pt idx="36" formatCode="General">
                  <c:v>1.0441</c:v>
                </c:pt>
                <c:pt idx="37" formatCode="General">
                  <c:v>1.1165</c:v>
                </c:pt>
                <c:pt idx="38" formatCode="General">
                  <c:v>1.1904999999999999</c:v>
                </c:pt>
                <c:pt idx="39" formatCode="General">
                  <c:v>1.24</c:v>
                </c:pt>
                <c:pt idx="40" formatCode="General">
                  <c:v>1.2901</c:v>
                </c:pt>
                <c:pt idx="41" formatCode="General">
                  <c:v>1.3667</c:v>
                </c:pt>
                <c:pt idx="42" formatCode="General">
                  <c:v>1.4453</c:v>
                </c:pt>
                <c:pt idx="43" formatCode="General">
                  <c:v>1.4982</c:v>
                </c:pt>
                <c:pt idx="44" formatCode="General">
                  <c:v>1.5524</c:v>
                </c:pt>
                <c:pt idx="45" formatCode="General">
                  <c:v>1.6341000000000001</c:v>
                </c:pt>
                <c:pt idx="46" formatCode="General">
                  <c:v>1.7171000000000001</c:v>
                </c:pt>
                <c:pt idx="47" formatCode="General">
                  <c:v>1.7729999999999999</c:v>
                </c:pt>
                <c:pt idx="48" formatCode="General">
                  <c:v>1.8297000000000001</c:v>
                </c:pt>
                <c:pt idx="49" formatCode="General">
                  <c:v>1.9168000000000001</c:v>
                </c:pt>
                <c:pt idx="50" formatCode="General">
                  <c:v>2.0053999999999998</c:v>
                </c:pt>
                <c:pt idx="51" formatCode="General">
                  <c:v>2.0640999999999998</c:v>
                </c:pt>
                <c:pt idx="52" formatCode="General">
                  <c:v>2.1236000000000002</c:v>
                </c:pt>
                <c:pt idx="53" formatCode="General">
                  <c:v>2.2145999999999999</c:v>
                </c:pt>
                <c:pt idx="54" formatCode="General">
                  <c:v>2.3086000000000002</c:v>
                </c:pt>
                <c:pt idx="55" formatCode="General">
                  <c:v>2.37</c:v>
                </c:pt>
                <c:pt idx="56" formatCode="General">
                  <c:v>2.4329000000000001</c:v>
                </c:pt>
                <c:pt idx="57" formatCode="General">
                  <c:v>2.5264000000000002</c:v>
                </c:pt>
                <c:pt idx="58" formatCode="General">
                  <c:v>2.625</c:v>
                </c:pt>
                <c:pt idx="59" formatCode="General">
                  <c:v>2.6903999999999999</c:v>
                </c:pt>
                <c:pt idx="60" formatCode="General">
                  <c:v>2.7555999999999998</c:v>
                </c:pt>
                <c:pt idx="61" formatCode="General">
                  <c:v>2.855</c:v>
                </c:pt>
                <c:pt idx="62" formatCode="General">
                  <c:v>2.9567999999999999</c:v>
                </c:pt>
                <c:pt idx="63" formatCode="General">
                  <c:v>3.0253000000000001</c:v>
                </c:pt>
                <c:pt idx="64" formatCode="General">
                  <c:v>3.0920000000000001</c:v>
                </c:pt>
                <c:pt idx="65" formatCode="General">
                  <c:v>3.1932999999999998</c:v>
                </c:pt>
                <c:pt idx="66" formatCode="General">
                  <c:v>3.3026</c:v>
                </c:pt>
                <c:pt idx="67" formatCode="General">
                  <c:v>3.3721000000000001</c:v>
                </c:pt>
                <c:pt idx="68" formatCode="General">
                  <c:v>3.444</c:v>
                </c:pt>
                <c:pt idx="69" formatCode="General">
                  <c:v>3.5470999999999999</c:v>
                </c:pt>
                <c:pt idx="70" formatCode="General">
                  <c:v>3.6591999999999998</c:v>
                </c:pt>
                <c:pt idx="71" formatCode="General">
                  <c:v>3.7296999999999998</c:v>
                </c:pt>
                <c:pt idx="72" formatCode="General">
                  <c:v>3.8077000000000001</c:v>
                </c:pt>
                <c:pt idx="73" formatCode="General">
                  <c:v>3.9075000000000002</c:v>
                </c:pt>
                <c:pt idx="74" formatCode="General">
                  <c:v>4.0315000000000003</c:v>
                </c:pt>
                <c:pt idx="75" formatCode="General">
                  <c:v>4.1067</c:v>
                </c:pt>
                <c:pt idx="76" formatCode="General">
                  <c:v>4.1902999999999997</c:v>
                </c:pt>
                <c:pt idx="77" formatCode="General">
                  <c:v>4.2975000000000003</c:v>
                </c:pt>
                <c:pt idx="78" formatCode="General">
                  <c:v>4.4263000000000003</c:v>
                </c:pt>
                <c:pt idx="79" formatCode="General">
                  <c:v>4.4962</c:v>
                </c:pt>
                <c:pt idx="80" formatCode="General">
                  <c:v>4.5883000000000003</c:v>
                </c:pt>
                <c:pt idx="81" formatCode="General">
                  <c:v>4.7130000000000001</c:v>
                </c:pt>
                <c:pt idx="82" formatCode="General">
                  <c:v>4.8373999999999997</c:v>
                </c:pt>
                <c:pt idx="83" formatCode="General">
                  <c:v>4.9192</c:v>
                </c:pt>
                <c:pt idx="84" formatCode="General">
                  <c:v>5.0019999999999998</c:v>
                </c:pt>
                <c:pt idx="85" formatCode="General">
                  <c:v>5.1295000000000002</c:v>
                </c:pt>
                <c:pt idx="86" formatCode="General">
                  <c:v>5.2583000000000002</c:v>
                </c:pt>
                <c:pt idx="87" formatCode="General">
                  <c:v>5.3319999999999999</c:v>
                </c:pt>
                <c:pt idx="88" formatCode="General">
                  <c:v>5.4287999999999998</c:v>
                </c:pt>
                <c:pt idx="89" formatCode="General">
                  <c:v>5.5628000000000002</c:v>
                </c:pt>
                <c:pt idx="90" formatCode="General">
                  <c:v>5.6981000000000002</c:v>
                </c:pt>
                <c:pt idx="91" formatCode="General">
                  <c:v>5.7869999999999999</c:v>
                </c:pt>
                <c:pt idx="92" formatCode="General">
                  <c:v>5.8791000000000002</c:v>
                </c:pt>
                <c:pt idx="93" formatCode="General">
                  <c:v>6.0191999999999997</c:v>
                </c:pt>
                <c:pt idx="94" formatCode="General">
                  <c:v>6.1604000000000001</c:v>
                </c:pt>
                <c:pt idx="95" formatCode="General">
                  <c:v>6.2515000000000001</c:v>
                </c:pt>
                <c:pt idx="96" formatCode="General">
                  <c:v>6.3494000000000002</c:v>
                </c:pt>
                <c:pt idx="97" formatCode="General">
                  <c:v>6.4782000000000002</c:v>
                </c:pt>
                <c:pt idx="98" formatCode="General">
                  <c:v>6.6338999999999997</c:v>
                </c:pt>
              </c:numCache>
            </c:numRef>
          </c:xVal>
          <c:yVal>
            <c:numRef>
              <c:f>'f 10%'!$R$4:$R$102</c:f>
              <c:numCache>
                <c:formatCode>General</c:formatCode>
                <c:ptCount val="99"/>
                <c:pt idx="0">
                  <c:v>0</c:v>
                </c:pt>
                <c:pt idx="1">
                  <c:v>2.2835000000000001</c:v>
                </c:pt>
                <c:pt idx="2">
                  <c:v>3.3793000000000002</c:v>
                </c:pt>
                <c:pt idx="3">
                  <c:v>4.4955999999999996</c:v>
                </c:pt>
                <c:pt idx="4">
                  <c:v>6.6340000000000003</c:v>
                </c:pt>
                <c:pt idx="5">
                  <c:v>9.3096999999999994</c:v>
                </c:pt>
                <c:pt idx="6">
                  <c:v>12.226000000000001</c:v>
                </c:pt>
                <c:pt idx="7">
                  <c:v>12.226000000000001</c:v>
                </c:pt>
                <c:pt idx="8">
                  <c:v>12.226000000000001</c:v>
                </c:pt>
                <c:pt idx="9">
                  <c:v>12.226000000000001</c:v>
                </c:pt>
                <c:pt idx="10">
                  <c:v>12.226000000000001</c:v>
                </c:pt>
                <c:pt idx="11">
                  <c:v>12.226000000000001</c:v>
                </c:pt>
                <c:pt idx="12">
                  <c:v>12.226000000000001</c:v>
                </c:pt>
                <c:pt idx="13">
                  <c:v>12.226000000000001</c:v>
                </c:pt>
                <c:pt idx="14">
                  <c:v>12.226000000000001</c:v>
                </c:pt>
                <c:pt idx="15">
                  <c:v>12.226000000000001</c:v>
                </c:pt>
                <c:pt idx="16">
                  <c:v>12.226000000000001</c:v>
                </c:pt>
                <c:pt idx="17">
                  <c:v>12.226000000000001</c:v>
                </c:pt>
                <c:pt idx="18">
                  <c:v>12.226000000000001</c:v>
                </c:pt>
                <c:pt idx="19">
                  <c:v>13.795999999999999</c:v>
                </c:pt>
                <c:pt idx="20">
                  <c:v>14.916</c:v>
                </c:pt>
                <c:pt idx="21">
                  <c:v>17.986999999999998</c:v>
                </c:pt>
                <c:pt idx="22">
                  <c:v>20.834</c:v>
                </c:pt>
                <c:pt idx="23">
                  <c:v>23.189</c:v>
                </c:pt>
                <c:pt idx="24">
                  <c:v>25.574000000000002</c:v>
                </c:pt>
                <c:pt idx="25">
                  <c:v>29.152000000000001</c:v>
                </c:pt>
                <c:pt idx="26">
                  <c:v>32.045999999999999</c:v>
                </c:pt>
                <c:pt idx="27">
                  <c:v>34.301000000000002</c:v>
                </c:pt>
                <c:pt idx="28">
                  <c:v>36.851999999999997</c:v>
                </c:pt>
                <c:pt idx="29">
                  <c:v>40.948999999999998</c:v>
                </c:pt>
                <c:pt idx="30">
                  <c:v>45.405000000000001</c:v>
                </c:pt>
                <c:pt idx="31">
                  <c:v>47.530999999999999</c:v>
                </c:pt>
                <c:pt idx="32">
                  <c:v>50.695999999999998</c:v>
                </c:pt>
                <c:pt idx="33">
                  <c:v>54.125999999999998</c:v>
                </c:pt>
                <c:pt idx="34">
                  <c:v>58.844999999999999</c:v>
                </c:pt>
                <c:pt idx="35">
                  <c:v>62.308</c:v>
                </c:pt>
                <c:pt idx="36">
                  <c:v>65.316999999999993</c:v>
                </c:pt>
                <c:pt idx="37">
                  <c:v>70.941000000000003</c:v>
                </c:pt>
                <c:pt idx="38">
                  <c:v>74.662999999999997</c:v>
                </c:pt>
                <c:pt idx="39">
                  <c:v>77.754000000000005</c:v>
                </c:pt>
                <c:pt idx="40">
                  <c:v>81.441999999999993</c:v>
                </c:pt>
                <c:pt idx="41">
                  <c:v>85.975999999999999</c:v>
                </c:pt>
                <c:pt idx="42">
                  <c:v>91.953000000000003</c:v>
                </c:pt>
                <c:pt idx="43">
                  <c:v>94.882000000000005</c:v>
                </c:pt>
                <c:pt idx="44">
                  <c:v>98.231999999999999</c:v>
                </c:pt>
                <c:pt idx="45">
                  <c:v>103.39</c:v>
                </c:pt>
                <c:pt idx="46">
                  <c:v>108.44</c:v>
                </c:pt>
                <c:pt idx="47">
                  <c:v>112.47</c:v>
                </c:pt>
                <c:pt idx="48">
                  <c:v>116.22</c:v>
                </c:pt>
                <c:pt idx="49">
                  <c:v>122.75</c:v>
                </c:pt>
                <c:pt idx="50">
                  <c:v>126.58</c:v>
                </c:pt>
                <c:pt idx="51">
                  <c:v>131.04</c:v>
                </c:pt>
                <c:pt idx="52">
                  <c:v>134.52000000000001</c:v>
                </c:pt>
                <c:pt idx="53">
                  <c:v>139.94</c:v>
                </c:pt>
                <c:pt idx="54">
                  <c:v>147.04</c:v>
                </c:pt>
                <c:pt idx="55">
                  <c:v>149.6</c:v>
                </c:pt>
                <c:pt idx="56">
                  <c:v>153.38</c:v>
                </c:pt>
                <c:pt idx="57">
                  <c:v>159.44999999999999</c:v>
                </c:pt>
                <c:pt idx="58">
                  <c:v>165.09</c:v>
                </c:pt>
                <c:pt idx="59">
                  <c:v>168.99</c:v>
                </c:pt>
                <c:pt idx="60">
                  <c:v>174.08</c:v>
                </c:pt>
                <c:pt idx="61">
                  <c:v>179.55</c:v>
                </c:pt>
                <c:pt idx="62">
                  <c:v>186.86</c:v>
                </c:pt>
                <c:pt idx="63">
                  <c:v>189.39</c:v>
                </c:pt>
                <c:pt idx="64">
                  <c:v>193.65</c:v>
                </c:pt>
                <c:pt idx="65">
                  <c:v>199.97</c:v>
                </c:pt>
                <c:pt idx="66">
                  <c:v>207.09</c:v>
                </c:pt>
                <c:pt idx="67">
                  <c:v>210.56</c:v>
                </c:pt>
                <c:pt idx="68">
                  <c:v>215.46</c:v>
                </c:pt>
                <c:pt idx="69">
                  <c:v>221.68</c:v>
                </c:pt>
                <c:pt idx="70">
                  <c:v>228.39</c:v>
                </c:pt>
                <c:pt idx="71">
                  <c:v>231.97</c:v>
                </c:pt>
                <c:pt idx="72">
                  <c:v>236.8</c:v>
                </c:pt>
                <c:pt idx="73">
                  <c:v>244.13</c:v>
                </c:pt>
                <c:pt idx="74">
                  <c:v>250.71</c:v>
                </c:pt>
                <c:pt idx="75">
                  <c:v>254.96</c:v>
                </c:pt>
                <c:pt idx="76">
                  <c:v>259.10000000000002</c:v>
                </c:pt>
                <c:pt idx="77">
                  <c:v>266.37</c:v>
                </c:pt>
                <c:pt idx="78">
                  <c:v>273</c:v>
                </c:pt>
                <c:pt idx="79">
                  <c:v>277.77</c:v>
                </c:pt>
                <c:pt idx="80">
                  <c:v>281.86</c:v>
                </c:pt>
                <c:pt idx="81">
                  <c:v>290.08999999999997</c:v>
                </c:pt>
                <c:pt idx="82">
                  <c:v>296.51</c:v>
                </c:pt>
                <c:pt idx="83">
                  <c:v>300.39999999999998</c:v>
                </c:pt>
                <c:pt idx="84">
                  <c:v>305.94</c:v>
                </c:pt>
                <c:pt idx="85">
                  <c:v>310.79000000000002</c:v>
                </c:pt>
                <c:pt idx="86">
                  <c:v>319.74</c:v>
                </c:pt>
                <c:pt idx="87">
                  <c:v>323.77</c:v>
                </c:pt>
                <c:pt idx="88">
                  <c:v>328.29</c:v>
                </c:pt>
                <c:pt idx="89">
                  <c:v>336.41</c:v>
                </c:pt>
                <c:pt idx="90">
                  <c:v>343.45</c:v>
                </c:pt>
                <c:pt idx="91">
                  <c:v>347.94</c:v>
                </c:pt>
                <c:pt idx="92">
                  <c:v>353.12</c:v>
                </c:pt>
                <c:pt idx="93">
                  <c:v>360.92</c:v>
                </c:pt>
                <c:pt idx="94">
                  <c:v>367.76</c:v>
                </c:pt>
                <c:pt idx="95">
                  <c:v>371.91</c:v>
                </c:pt>
                <c:pt idx="96">
                  <c:v>377.58</c:v>
                </c:pt>
                <c:pt idx="97">
                  <c:v>383.63</c:v>
                </c:pt>
                <c:pt idx="98">
                  <c:v>392.09</c:v>
                </c:pt>
              </c:numCache>
            </c:numRef>
          </c:yVal>
          <c:smooth val="1"/>
        </c:ser>
        <c:ser>
          <c:idx val="0"/>
          <c:order val="3"/>
          <c:tx>
            <c:strRef>
              <c:f>'f 10%'!$AC$2</c:f>
              <c:strCache>
                <c:ptCount val="1"/>
                <c:pt idx="0">
                  <c:v>2 MPa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'f 10%'!$Y$4:$Y$100</c:f>
              <c:numCache>
                <c:formatCode>0.00E+00</c:formatCode>
                <c:ptCount val="97"/>
                <c:pt idx="1">
                  <c:v>1.5883000000000001E-2</c:v>
                </c:pt>
                <c:pt idx="2">
                  <c:v>4.5964999999999999E-2</c:v>
                </c:pt>
                <c:pt idx="3" formatCode="General">
                  <c:v>0.11319</c:v>
                </c:pt>
                <c:pt idx="4" formatCode="General">
                  <c:v>0.20931</c:v>
                </c:pt>
                <c:pt idx="5" formatCode="General">
                  <c:v>0.20910000000000001</c:v>
                </c:pt>
                <c:pt idx="6" formatCode="General">
                  <c:v>0.20910000000000001</c:v>
                </c:pt>
                <c:pt idx="7" formatCode="General">
                  <c:v>0.20876</c:v>
                </c:pt>
                <c:pt idx="8" formatCode="General">
                  <c:v>0.20898</c:v>
                </c:pt>
                <c:pt idx="9" formatCode="General">
                  <c:v>0.20902000000000001</c:v>
                </c:pt>
                <c:pt idx="10" formatCode="General">
                  <c:v>0.20906</c:v>
                </c:pt>
                <c:pt idx="11" formatCode="General">
                  <c:v>0.20906</c:v>
                </c:pt>
                <c:pt idx="12" formatCode="General">
                  <c:v>0.20905000000000001</c:v>
                </c:pt>
                <c:pt idx="13" formatCode="General">
                  <c:v>0.20905000000000001</c:v>
                </c:pt>
                <c:pt idx="14" formatCode="General">
                  <c:v>0.20905000000000001</c:v>
                </c:pt>
                <c:pt idx="15" formatCode="General">
                  <c:v>0.20905000000000001</c:v>
                </c:pt>
                <c:pt idx="16" formatCode="General">
                  <c:v>0.20905000000000001</c:v>
                </c:pt>
                <c:pt idx="17" formatCode="General">
                  <c:v>0.23985000000000001</c:v>
                </c:pt>
                <c:pt idx="18" formatCode="General">
                  <c:v>0.27160000000000001</c:v>
                </c:pt>
                <c:pt idx="19" formatCode="General">
                  <c:v>0.32073000000000002</c:v>
                </c:pt>
                <c:pt idx="20" formatCode="General">
                  <c:v>0.37185000000000001</c:v>
                </c:pt>
                <c:pt idx="21" formatCode="General">
                  <c:v>0.40687000000000001</c:v>
                </c:pt>
                <c:pt idx="22" formatCode="General">
                  <c:v>0.44302000000000002</c:v>
                </c:pt>
                <c:pt idx="23" formatCode="General">
                  <c:v>0.49833</c:v>
                </c:pt>
                <c:pt idx="24" formatCode="General">
                  <c:v>0.55564999999999998</c:v>
                </c:pt>
                <c:pt idx="25" formatCode="General">
                  <c:v>0.59463999999999995</c:v>
                </c:pt>
                <c:pt idx="26" formatCode="General">
                  <c:v>0.63461999999999996</c:v>
                </c:pt>
                <c:pt idx="27" formatCode="General">
                  <c:v>0.69650999999999996</c:v>
                </c:pt>
                <c:pt idx="28" formatCode="General">
                  <c:v>0.76022999999999996</c:v>
                </c:pt>
                <c:pt idx="29" formatCode="General">
                  <c:v>0.80295000000000005</c:v>
                </c:pt>
                <c:pt idx="30" formatCode="General">
                  <c:v>0.84667999999999999</c:v>
                </c:pt>
                <c:pt idx="31" formatCode="General">
                  <c:v>0.91378000000000004</c:v>
                </c:pt>
                <c:pt idx="32" formatCode="General">
                  <c:v>0.98255999999999999</c:v>
                </c:pt>
                <c:pt idx="33" formatCode="General">
                  <c:v>1.0286</c:v>
                </c:pt>
                <c:pt idx="34" formatCode="General">
                  <c:v>1.0762</c:v>
                </c:pt>
                <c:pt idx="35" formatCode="General">
                  <c:v>1.1495</c:v>
                </c:pt>
                <c:pt idx="36" formatCode="General">
                  <c:v>1.2248000000000001</c:v>
                </c:pt>
                <c:pt idx="37" formatCode="General">
                  <c:v>1.2746</c:v>
                </c:pt>
                <c:pt idx="38" formatCode="General">
                  <c:v>1.3255999999999999</c:v>
                </c:pt>
                <c:pt idx="39" formatCode="General">
                  <c:v>1.4026000000000001</c:v>
                </c:pt>
                <c:pt idx="40" formatCode="General">
                  <c:v>1.4825999999999999</c:v>
                </c:pt>
                <c:pt idx="41" formatCode="General">
                  <c:v>1.536</c:v>
                </c:pt>
                <c:pt idx="42" formatCode="General">
                  <c:v>1.5903</c:v>
                </c:pt>
                <c:pt idx="43" formatCode="General">
                  <c:v>1.673</c:v>
                </c:pt>
                <c:pt idx="44" formatCode="General">
                  <c:v>1.7572000000000001</c:v>
                </c:pt>
                <c:pt idx="45" formatCode="General">
                  <c:v>1.8132999999999999</c:v>
                </c:pt>
                <c:pt idx="46" formatCode="General">
                  <c:v>1.8708</c:v>
                </c:pt>
                <c:pt idx="47" formatCode="General">
                  <c:v>1.9595</c:v>
                </c:pt>
                <c:pt idx="48" formatCode="General">
                  <c:v>2.0495999999999999</c:v>
                </c:pt>
                <c:pt idx="49" formatCode="General">
                  <c:v>2.1086</c:v>
                </c:pt>
                <c:pt idx="50" formatCode="General">
                  <c:v>2.1682000000000001</c:v>
                </c:pt>
                <c:pt idx="51" formatCode="General">
                  <c:v>2.2585999999999999</c:v>
                </c:pt>
                <c:pt idx="52" formatCode="General">
                  <c:v>2.3540999999999999</c:v>
                </c:pt>
                <c:pt idx="53" formatCode="General">
                  <c:v>2.4165999999999999</c:v>
                </c:pt>
                <c:pt idx="54" formatCode="General">
                  <c:v>2.4786000000000001</c:v>
                </c:pt>
                <c:pt idx="55" formatCode="General">
                  <c:v>2.5752000000000002</c:v>
                </c:pt>
                <c:pt idx="56" formatCode="General">
                  <c:v>2.6732999999999998</c:v>
                </c:pt>
                <c:pt idx="57" formatCode="General">
                  <c:v>2.7359</c:v>
                </c:pt>
                <c:pt idx="58" formatCode="General">
                  <c:v>2.8052999999999999</c:v>
                </c:pt>
                <c:pt idx="59" formatCode="General">
                  <c:v>2.9060000000000001</c:v>
                </c:pt>
                <c:pt idx="60" formatCode="General">
                  <c:v>3.0078999999999998</c:v>
                </c:pt>
                <c:pt idx="61" formatCode="General">
                  <c:v>3.0766</c:v>
                </c:pt>
                <c:pt idx="62" formatCode="General">
                  <c:v>3.1446000000000001</c:v>
                </c:pt>
                <c:pt idx="63" formatCode="General">
                  <c:v>3.2475999999999998</c:v>
                </c:pt>
                <c:pt idx="64" formatCode="General">
                  <c:v>3.3567</c:v>
                </c:pt>
                <c:pt idx="65" formatCode="General">
                  <c:v>3.4281999999999999</c:v>
                </c:pt>
                <c:pt idx="66" formatCode="General">
                  <c:v>3.4994000000000001</c:v>
                </c:pt>
                <c:pt idx="67" formatCode="General">
                  <c:v>3.6025999999999998</c:v>
                </c:pt>
                <c:pt idx="68" formatCode="General">
                  <c:v>3.7130000000000001</c:v>
                </c:pt>
                <c:pt idx="69" formatCode="General">
                  <c:v>3.7905000000000002</c:v>
                </c:pt>
                <c:pt idx="70" formatCode="General">
                  <c:v>3.8626999999999998</c:v>
                </c:pt>
                <c:pt idx="71" formatCode="General">
                  <c:v>3.9645000000000001</c:v>
                </c:pt>
                <c:pt idx="72" formatCode="General">
                  <c:v>4.0823</c:v>
                </c:pt>
                <c:pt idx="73" formatCode="General">
                  <c:v>4.1717000000000004</c:v>
                </c:pt>
                <c:pt idx="74" formatCode="General">
                  <c:v>4.2507999999999999</c:v>
                </c:pt>
                <c:pt idx="75" formatCode="General">
                  <c:v>4.3550000000000004</c:v>
                </c:pt>
                <c:pt idx="76" formatCode="General">
                  <c:v>4.4820000000000002</c:v>
                </c:pt>
                <c:pt idx="77" formatCode="General">
                  <c:v>4.5681000000000003</c:v>
                </c:pt>
                <c:pt idx="78" formatCode="General">
                  <c:v>4.6532</c:v>
                </c:pt>
                <c:pt idx="79" formatCode="General">
                  <c:v>4.7782999999999998</c:v>
                </c:pt>
                <c:pt idx="80" formatCode="General">
                  <c:v>4.9047000000000001</c:v>
                </c:pt>
                <c:pt idx="81" formatCode="General">
                  <c:v>4.9880000000000004</c:v>
                </c:pt>
                <c:pt idx="82" formatCode="General">
                  <c:v>5.0715000000000003</c:v>
                </c:pt>
                <c:pt idx="83" formatCode="General">
                  <c:v>5.1997999999999998</c:v>
                </c:pt>
                <c:pt idx="84" formatCode="General">
                  <c:v>5.3308</c:v>
                </c:pt>
                <c:pt idx="85" formatCode="General">
                  <c:v>5.4143999999999997</c:v>
                </c:pt>
                <c:pt idx="86" formatCode="General">
                  <c:v>5.5030000000000001</c:v>
                </c:pt>
                <c:pt idx="87" formatCode="General">
                  <c:v>5.6367000000000003</c:v>
                </c:pt>
                <c:pt idx="88" formatCode="General">
                  <c:v>5.7691999999999997</c:v>
                </c:pt>
                <c:pt idx="89" formatCode="General">
                  <c:v>5.8638000000000003</c:v>
                </c:pt>
                <c:pt idx="90" formatCode="General">
                  <c:v>5.9561000000000002</c:v>
                </c:pt>
                <c:pt idx="91" formatCode="General">
                  <c:v>6.1001000000000003</c:v>
                </c:pt>
                <c:pt idx="92" formatCode="General">
                  <c:v>6.2412000000000001</c:v>
                </c:pt>
                <c:pt idx="93" formatCode="General">
                  <c:v>6.3357999999999999</c:v>
                </c:pt>
                <c:pt idx="94" formatCode="General">
                  <c:v>6.4340000000000002</c:v>
                </c:pt>
                <c:pt idx="95" formatCode="General">
                  <c:v>6.5457000000000001</c:v>
                </c:pt>
                <c:pt idx="96" formatCode="General">
                  <c:v>6.7312000000000003</c:v>
                </c:pt>
              </c:numCache>
            </c:numRef>
          </c:xVal>
          <c:yVal>
            <c:numRef>
              <c:f>'f 10%'!$Z$4:$Z$100</c:f>
              <c:numCache>
                <c:formatCode>General</c:formatCode>
                <c:ptCount val="97"/>
                <c:pt idx="0">
                  <c:v>0</c:v>
                </c:pt>
                <c:pt idx="1">
                  <c:v>2.2799</c:v>
                </c:pt>
                <c:pt idx="2">
                  <c:v>3.5769000000000002</c:v>
                </c:pt>
                <c:pt idx="3">
                  <c:v>6.7709999999999999</c:v>
                </c:pt>
                <c:pt idx="4">
                  <c:v>11.638999999999999</c:v>
                </c:pt>
                <c:pt idx="5">
                  <c:v>11.638999999999999</c:v>
                </c:pt>
                <c:pt idx="6">
                  <c:v>11.638999999999999</c:v>
                </c:pt>
                <c:pt idx="7">
                  <c:v>11.638999999999999</c:v>
                </c:pt>
                <c:pt idx="8">
                  <c:v>11.638999999999999</c:v>
                </c:pt>
                <c:pt idx="9">
                  <c:v>11.638999999999999</c:v>
                </c:pt>
                <c:pt idx="10">
                  <c:v>11.638999999999999</c:v>
                </c:pt>
                <c:pt idx="11">
                  <c:v>11.638999999999999</c:v>
                </c:pt>
                <c:pt idx="12">
                  <c:v>11.638999999999999</c:v>
                </c:pt>
                <c:pt idx="13">
                  <c:v>11.638999999999999</c:v>
                </c:pt>
                <c:pt idx="14">
                  <c:v>11.638999999999999</c:v>
                </c:pt>
                <c:pt idx="15">
                  <c:v>11.638999999999999</c:v>
                </c:pt>
                <c:pt idx="16">
                  <c:v>11.638999999999999</c:v>
                </c:pt>
                <c:pt idx="17">
                  <c:v>13.468</c:v>
                </c:pt>
                <c:pt idx="18">
                  <c:v>14.561</c:v>
                </c:pt>
                <c:pt idx="19">
                  <c:v>17.507000000000001</c:v>
                </c:pt>
                <c:pt idx="20">
                  <c:v>19.867999999999999</c:v>
                </c:pt>
                <c:pt idx="21">
                  <c:v>22.077000000000002</c:v>
                </c:pt>
                <c:pt idx="22">
                  <c:v>25.242000000000001</c:v>
                </c:pt>
                <c:pt idx="23">
                  <c:v>27.853000000000002</c:v>
                </c:pt>
                <c:pt idx="24">
                  <c:v>31.265000000000001</c:v>
                </c:pt>
                <c:pt idx="25">
                  <c:v>34.057000000000002</c:v>
                </c:pt>
                <c:pt idx="26">
                  <c:v>36.15</c:v>
                </c:pt>
                <c:pt idx="27">
                  <c:v>40.707999999999998</c:v>
                </c:pt>
                <c:pt idx="28">
                  <c:v>44.360999999999997</c:v>
                </c:pt>
                <c:pt idx="29">
                  <c:v>46.51</c:v>
                </c:pt>
                <c:pt idx="30">
                  <c:v>50.12</c:v>
                </c:pt>
                <c:pt idx="31">
                  <c:v>54.006</c:v>
                </c:pt>
                <c:pt idx="32">
                  <c:v>58.286999999999999</c:v>
                </c:pt>
                <c:pt idx="33">
                  <c:v>61.103999999999999</c:v>
                </c:pt>
                <c:pt idx="34">
                  <c:v>64.709999999999994</c:v>
                </c:pt>
                <c:pt idx="35">
                  <c:v>70.343000000000004</c:v>
                </c:pt>
                <c:pt idx="36">
                  <c:v>74.075000000000003</c:v>
                </c:pt>
                <c:pt idx="37">
                  <c:v>77.364000000000004</c:v>
                </c:pt>
                <c:pt idx="38">
                  <c:v>80.682000000000002</c:v>
                </c:pt>
                <c:pt idx="39">
                  <c:v>85.039000000000001</c:v>
                </c:pt>
                <c:pt idx="40">
                  <c:v>90.504999999999995</c:v>
                </c:pt>
                <c:pt idx="41">
                  <c:v>94.227000000000004</c:v>
                </c:pt>
                <c:pt idx="42">
                  <c:v>97.441999999999993</c:v>
                </c:pt>
                <c:pt idx="43">
                  <c:v>102.32</c:v>
                </c:pt>
                <c:pt idx="44">
                  <c:v>107.63</c:v>
                </c:pt>
                <c:pt idx="45">
                  <c:v>111.87</c:v>
                </c:pt>
                <c:pt idx="46">
                  <c:v>115.43</c:v>
                </c:pt>
                <c:pt idx="47">
                  <c:v>121.89</c:v>
                </c:pt>
                <c:pt idx="48">
                  <c:v>126.17</c:v>
                </c:pt>
                <c:pt idx="49">
                  <c:v>130.16</c:v>
                </c:pt>
                <c:pt idx="50">
                  <c:v>133.88999999999999</c:v>
                </c:pt>
                <c:pt idx="51">
                  <c:v>138.84</c:v>
                </c:pt>
                <c:pt idx="52">
                  <c:v>146.19999999999999</c:v>
                </c:pt>
                <c:pt idx="53">
                  <c:v>148.65</c:v>
                </c:pt>
                <c:pt idx="54">
                  <c:v>153.1</c:v>
                </c:pt>
                <c:pt idx="55">
                  <c:v>159.04</c:v>
                </c:pt>
                <c:pt idx="56">
                  <c:v>164.53</c:v>
                </c:pt>
                <c:pt idx="57">
                  <c:v>168.55</c:v>
                </c:pt>
                <c:pt idx="58">
                  <c:v>173.3</c:v>
                </c:pt>
                <c:pt idx="59">
                  <c:v>178.91</c:v>
                </c:pt>
                <c:pt idx="60">
                  <c:v>186.12</c:v>
                </c:pt>
                <c:pt idx="61">
                  <c:v>189.11</c:v>
                </c:pt>
                <c:pt idx="62">
                  <c:v>193.48</c:v>
                </c:pt>
                <c:pt idx="63">
                  <c:v>199.22</c:v>
                </c:pt>
                <c:pt idx="64">
                  <c:v>206.57</c:v>
                </c:pt>
                <c:pt idx="65">
                  <c:v>210.54</c:v>
                </c:pt>
                <c:pt idx="66">
                  <c:v>214.95</c:v>
                </c:pt>
                <c:pt idx="67">
                  <c:v>220.87</c:v>
                </c:pt>
                <c:pt idx="68">
                  <c:v>228.08</c:v>
                </c:pt>
                <c:pt idx="69">
                  <c:v>231.56</c:v>
                </c:pt>
                <c:pt idx="70">
                  <c:v>236.2</c:v>
                </c:pt>
                <c:pt idx="71">
                  <c:v>243.7</c:v>
                </c:pt>
                <c:pt idx="72">
                  <c:v>250.91</c:v>
                </c:pt>
                <c:pt idx="73">
                  <c:v>254.78</c:v>
                </c:pt>
                <c:pt idx="74">
                  <c:v>258.48</c:v>
                </c:pt>
                <c:pt idx="75">
                  <c:v>265.8</c:v>
                </c:pt>
                <c:pt idx="76">
                  <c:v>272.5</c:v>
                </c:pt>
                <c:pt idx="77">
                  <c:v>277.22000000000003</c:v>
                </c:pt>
                <c:pt idx="78">
                  <c:v>281.25</c:v>
                </c:pt>
                <c:pt idx="79">
                  <c:v>289.95999999999998</c:v>
                </c:pt>
                <c:pt idx="80">
                  <c:v>296.13</c:v>
                </c:pt>
                <c:pt idx="81">
                  <c:v>299.68</c:v>
                </c:pt>
                <c:pt idx="82">
                  <c:v>305.62</c:v>
                </c:pt>
                <c:pt idx="83">
                  <c:v>310.51</c:v>
                </c:pt>
                <c:pt idx="84">
                  <c:v>319.3</c:v>
                </c:pt>
                <c:pt idx="85">
                  <c:v>323.85000000000002</c:v>
                </c:pt>
                <c:pt idx="86">
                  <c:v>327.78</c:v>
                </c:pt>
                <c:pt idx="87">
                  <c:v>335.76</c:v>
                </c:pt>
                <c:pt idx="88">
                  <c:v>343.19</c:v>
                </c:pt>
                <c:pt idx="89">
                  <c:v>347.57</c:v>
                </c:pt>
                <c:pt idx="90">
                  <c:v>352.44</c:v>
                </c:pt>
                <c:pt idx="91">
                  <c:v>360.02</c:v>
                </c:pt>
                <c:pt idx="92">
                  <c:v>367.38</c:v>
                </c:pt>
                <c:pt idx="93">
                  <c:v>371.87</c:v>
                </c:pt>
                <c:pt idx="94">
                  <c:v>376.96</c:v>
                </c:pt>
                <c:pt idx="95">
                  <c:v>383.92</c:v>
                </c:pt>
                <c:pt idx="96">
                  <c:v>392.48</c:v>
                </c:pt>
              </c:numCache>
            </c:numRef>
          </c:yVal>
          <c:smooth val="1"/>
        </c:ser>
        <c:ser>
          <c:idx val="3"/>
          <c:order val="4"/>
          <c:tx>
            <c:strRef>
              <c:f>'f 10%'!$C$2</c:f>
              <c:strCache>
                <c:ptCount val="1"/>
                <c:pt idx="0">
                  <c:v>11 000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'f 10%'!$C$4:$C$70</c:f>
              <c:numCache>
                <c:formatCode>0.00E+00</c:formatCode>
                <c:ptCount val="67"/>
                <c:pt idx="0" formatCode="General">
                  <c:v>0</c:v>
                </c:pt>
                <c:pt idx="1">
                  <c:v>7.5162000000000004E-4</c:v>
                </c:pt>
                <c:pt idx="2">
                  <c:v>2.4613999999999999E-3</c:v>
                </c:pt>
                <c:pt idx="3">
                  <c:v>4.6306000000000003E-3</c:v>
                </c:pt>
                <c:pt idx="4">
                  <c:v>7.8285000000000004E-3</c:v>
                </c:pt>
                <c:pt idx="5">
                  <c:v>1.3932999999999999E-2</c:v>
                </c:pt>
                <c:pt idx="6">
                  <c:v>1.8193999999999998E-2</c:v>
                </c:pt>
                <c:pt idx="7">
                  <c:v>1.8218999999999999E-2</c:v>
                </c:pt>
                <c:pt idx="8">
                  <c:v>1.8225000000000002E-2</c:v>
                </c:pt>
                <c:pt idx="9">
                  <c:v>1.8138999999999999E-2</c:v>
                </c:pt>
                <c:pt idx="10">
                  <c:v>1.8105E-2</c:v>
                </c:pt>
                <c:pt idx="11">
                  <c:v>1.8183000000000001E-2</c:v>
                </c:pt>
                <c:pt idx="12">
                  <c:v>1.8245999999999998E-2</c:v>
                </c:pt>
                <c:pt idx="13">
                  <c:v>1.8216E-2</c:v>
                </c:pt>
                <c:pt idx="14">
                  <c:v>1.8192E-2</c:v>
                </c:pt>
                <c:pt idx="15">
                  <c:v>1.8190999999999999E-2</c:v>
                </c:pt>
                <c:pt idx="16">
                  <c:v>1.8194999999999999E-2</c:v>
                </c:pt>
                <c:pt idx="17">
                  <c:v>1.8189E-2</c:v>
                </c:pt>
                <c:pt idx="18">
                  <c:v>1.8193000000000001E-2</c:v>
                </c:pt>
                <c:pt idx="19">
                  <c:v>2.2440000000000002E-2</c:v>
                </c:pt>
                <c:pt idx="20">
                  <c:v>2.6922999999999999E-2</c:v>
                </c:pt>
                <c:pt idx="21">
                  <c:v>3.3903999999999997E-2</c:v>
                </c:pt>
                <c:pt idx="22">
                  <c:v>4.1986999999999997E-2</c:v>
                </c:pt>
                <c:pt idx="23">
                  <c:v>4.768E-2</c:v>
                </c:pt>
                <c:pt idx="24">
                  <c:v>5.3471999999999999E-2</c:v>
                </c:pt>
                <c:pt idx="25">
                  <c:v>6.2418000000000001E-2</c:v>
                </c:pt>
                <c:pt idx="26">
                  <c:v>7.2349999999999998E-2</c:v>
                </c:pt>
                <c:pt idx="27">
                  <c:v>7.9047000000000006E-2</c:v>
                </c:pt>
                <c:pt idx="28">
                  <c:v>8.5899000000000003E-2</c:v>
                </c:pt>
                <c:pt idx="29">
                  <c:v>9.6759999999999999E-2</c:v>
                </c:pt>
                <c:pt idx="30" formatCode="General">
                  <c:v>0.10803</c:v>
                </c:pt>
                <c:pt idx="31" formatCode="General">
                  <c:v>0.11611</c:v>
                </c:pt>
                <c:pt idx="32" formatCode="General">
                  <c:v>0.12434000000000001</c:v>
                </c:pt>
                <c:pt idx="33" formatCode="General">
                  <c:v>0.13699</c:v>
                </c:pt>
                <c:pt idx="34" formatCode="General">
                  <c:v>0.14999000000000001</c:v>
                </c:pt>
                <c:pt idx="35" formatCode="General">
                  <c:v>0.15895000000000001</c:v>
                </c:pt>
                <c:pt idx="36" formatCode="General">
                  <c:v>0.16811000000000001</c:v>
                </c:pt>
                <c:pt idx="37" formatCode="General">
                  <c:v>0.18231</c:v>
                </c:pt>
                <c:pt idx="38" formatCode="General">
                  <c:v>0.19694999999999999</c:v>
                </c:pt>
                <c:pt idx="39" formatCode="General">
                  <c:v>0.20734</c:v>
                </c:pt>
                <c:pt idx="40" formatCode="General">
                  <c:v>0.21768000000000001</c:v>
                </c:pt>
                <c:pt idx="41" formatCode="General">
                  <c:v>0.2336</c:v>
                </c:pt>
                <c:pt idx="42" formatCode="General">
                  <c:v>0.25015999999999999</c:v>
                </c:pt>
                <c:pt idx="43" formatCode="General">
                  <c:v>0.26138</c:v>
                </c:pt>
                <c:pt idx="44" formatCode="General">
                  <c:v>0.27277000000000001</c:v>
                </c:pt>
                <c:pt idx="45" formatCode="General">
                  <c:v>0.29016999999999998</c:v>
                </c:pt>
                <c:pt idx="46" formatCode="General">
                  <c:v>0.30825999999999998</c:v>
                </c:pt>
                <c:pt idx="47" formatCode="General">
                  <c:v>0.32049</c:v>
                </c:pt>
                <c:pt idx="48" formatCode="General">
                  <c:v>0.33301999999999998</c:v>
                </c:pt>
                <c:pt idx="49" formatCode="General">
                  <c:v>0.35267999999999999</c:v>
                </c:pt>
                <c:pt idx="50" formatCode="General">
                  <c:v>0.37276999999999999</c:v>
                </c:pt>
                <c:pt idx="51" formatCode="General">
                  <c:v>0.38647999999999999</c:v>
                </c:pt>
                <c:pt idx="52" formatCode="General">
                  <c:v>0.40032000000000001</c:v>
                </c:pt>
                <c:pt idx="53" formatCode="General">
                  <c:v>0.42137999999999998</c:v>
                </c:pt>
                <c:pt idx="54" formatCode="General">
                  <c:v>0.44302000000000002</c:v>
                </c:pt>
                <c:pt idx="55" formatCode="General">
                  <c:v>0.45767000000000002</c:v>
                </c:pt>
                <c:pt idx="56" formatCode="General">
                  <c:v>0.47248000000000001</c:v>
                </c:pt>
                <c:pt idx="57" formatCode="General">
                  <c:v>0.49512</c:v>
                </c:pt>
                <c:pt idx="58" formatCode="General">
                  <c:v>0.51873999999999998</c:v>
                </c:pt>
                <c:pt idx="59" formatCode="General">
                  <c:v>0.53458000000000006</c:v>
                </c:pt>
                <c:pt idx="60" formatCode="General">
                  <c:v>0.55059000000000002</c:v>
                </c:pt>
                <c:pt idx="61" formatCode="General">
                  <c:v>0.57486000000000004</c:v>
                </c:pt>
                <c:pt idx="62" formatCode="General">
                  <c:v>0.59960999999999998</c:v>
                </c:pt>
                <c:pt idx="63" formatCode="General">
                  <c:v>0.61626999999999998</c:v>
                </c:pt>
                <c:pt idx="64" formatCode="General">
                  <c:v>0.63327</c:v>
                </c:pt>
                <c:pt idx="65" formatCode="General">
                  <c:v>0.65917999999999999</c:v>
                </c:pt>
                <c:pt idx="66" formatCode="General">
                  <c:v>0.68555999999999995</c:v>
                </c:pt>
              </c:numCache>
            </c:numRef>
          </c:xVal>
          <c:yVal>
            <c:numRef>
              <c:f>'f 10%'!$D$4:$D$70</c:f>
              <c:numCache>
                <c:formatCode>General</c:formatCode>
                <c:ptCount val="67"/>
                <c:pt idx="0">
                  <c:v>0</c:v>
                </c:pt>
                <c:pt idx="1">
                  <c:v>2.3170999999999999</c:v>
                </c:pt>
                <c:pt idx="2">
                  <c:v>5.2005999999999997</c:v>
                </c:pt>
                <c:pt idx="3">
                  <c:v>7.5856000000000003</c:v>
                </c:pt>
                <c:pt idx="4">
                  <c:v>8.6820000000000004</c:v>
                </c:pt>
                <c:pt idx="5">
                  <c:v>14.023</c:v>
                </c:pt>
                <c:pt idx="6">
                  <c:v>17.146000000000001</c:v>
                </c:pt>
                <c:pt idx="7">
                  <c:v>16.911999999999999</c:v>
                </c:pt>
                <c:pt idx="8">
                  <c:v>17.018999999999998</c:v>
                </c:pt>
                <c:pt idx="9">
                  <c:v>16.733000000000001</c:v>
                </c:pt>
                <c:pt idx="10">
                  <c:v>16.611000000000001</c:v>
                </c:pt>
                <c:pt idx="11">
                  <c:v>16.911999999999999</c:v>
                </c:pt>
                <c:pt idx="12">
                  <c:v>16.745999999999999</c:v>
                </c:pt>
                <c:pt idx="13">
                  <c:v>16.911999999999999</c:v>
                </c:pt>
                <c:pt idx="14">
                  <c:v>16.611000000000001</c:v>
                </c:pt>
                <c:pt idx="15">
                  <c:v>16.911999999999999</c:v>
                </c:pt>
                <c:pt idx="16">
                  <c:v>16.216000000000001</c:v>
                </c:pt>
                <c:pt idx="17">
                  <c:v>16.911999999999999</c:v>
                </c:pt>
                <c:pt idx="18">
                  <c:v>16.751000000000001</c:v>
                </c:pt>
                <c:pt idx="19">
                  <c:v>19.459</c:v>
                </c:pt>
                <c:pt idx="20">
                  <c:v>21.32</c:v>
                </c:pt>
                <c:pt idx="21">
                  <c:v>25.21</c:v>
                </c:pt>
                <c:pt idx="22">
                  <c:v>27.771000000000001</c:v>
                </c:pt>
                <c:pt idx="23">
                  <c:v>30.677</c:v>
                </c:pt>
                <c:pt idx="24">
                  <c:v>33.542000000000002</c:v>
                </c:pt>
                <c:pt idx="25">
                  <c:v>36.783000000000001</c:v>
                </c:pt>
                <c:pt idx="26">
                  <c:v>39.654000000000003</c:v>
                </c:pt>
                <c:pt idx="27">
                  <c:v>41.295000000000002</c:v>
                </c:pt>
                <c:pt idx="28">
                  <c:v>45.176000000000002</c:v>
                </c:pt>
                <c:pt idx="29">
                  <c:v>48.655000000000001</c:v>
                </c:pt>
                <c:pt idx="30">
                  <c:v>52.366</c:v>
                </c:pt>
                <c:pt idx="31">
                  <c:v>55.558</c:v>
                </c:pt>
                <c:pt idx="32">
                  <c:v>57.887999999999998</c:v>
                </c:pt>
                <c:pt idx="33">
                  <c:v>62.058999999999997</c:v>
                </c:pt>
                <c:pt idx="34">
                  <c:v>66.569999999999993</c:v>
                </c:pt>
                <c:pt idx="35">
                  <c:v>69.697999999999993</c:v>
                </c:pt>
                <c:pt idx="36">
                  <c:v>73.036000000000001</c:v>
                </c:pt>
                <c:pt idx="37">
                  <c:v>77.537999999999997</c:v>
                </c:pt>
                <c:pt idx="38">
                  <c:v>81.028000000000006</c:v>
                </c:pt>
                <c:pt idx="39">
                  <c:v>81.953000000000003</c:v>
                </c:pt>
                <c:pt idx="40">
                  <c:v>84.766999999999996</c:v>
                </c:pt>
                <c:pt idx="41">
                  <c:v>91.721000000000004</c:v>
                </c:pt>
                <c:pt idx="42">
                  <c:v>96.436000000000007</c:v>
                </c:pt>
                <c:pt idx="43">
                  <c:v>98.635000000000005</c:v>
                </c:pt>
                <c:pt idx="44">
                  <c:v>101.67</c:v>
                </c:pt>
                <c:pt idx="45">
                  <c:v>106.79</c:v>
                </c:pt>
                <c:pt idx="46">
                  <c:v>111</c:v>
                </c:pt>
                <c:pt idx="47">
                  <c:v>113.33</c:v>
                </c:pt>
                <c:pt idx="48">
                  <c:v>118.58</c:v>
                </c:pt>
                <c:pt idx="49">
                  <c:v>123.73</c:v>
                </c:pt>
                <c:pt idx="50">
                  <c:v>128.41</c:v>
                </c:pt>
                <c:pt idx="51">
                  <c:v>129.01</c:v>
                </c:pt>
                <c:pt idx="52">
                  <c:v>130.49</c:v>
                </c:pt>
                <c:pt idx="53">
                  <c:v>133.72</c:v>
                </c:pt>
                <c:pt idx="54">
                  <c:v>138.82</c:v>
                </c:pt>
                <c:pt idx="55">
                  <c:v>140.6</c:v>
                </c:pt>
                <c:pt idx="56">
                  <c:v>142.96</c:v>
                </c:pt>
                <c:pt idx="57">
                  <c:v>150.24</c:v>
                </c:pt>
                <c:pt idx="58">
                  <c:v>153.69999999999999</c:v>
                </c:pt>
                <c:pt idx="59">
                  <c:v>156.38</c:v>
                </c:pt>
                <c:pt idx="60">
                  <c:v>157.21</c:v>
                </c:pt>
                <c:pt idx="61">
                  <c:v>160.35</c:v>
                </c:pt>
                <c:pt idx="62">
                  <c:v>164.9</c:v>
                </c:pt>
                <c:pt idx="63">
                  <c:v>168.02</c:v>
                </c:pt>
                <c:pt idx="64">
                  <c:v>171.78</c:v>
                </c:pt>
                <c:pt idx="65">
                  <c:v>177.55</c:v>
                </c:pt>
                <c:pt idx="66">
                  <c:v>181.63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'f 10%'!$K$2</c:f>
              <c:strCache>
                <c:ptCount val="1"/>
                <c:pt idx="0">
                  <c:v>110 000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'f 10%'!$K$4:$K$102</c:f>
              <c:numCache>
                <c:formatCode>0.00E+00</c:formatCode>
                <c:ptCount val="99"/>
                <c:pt idx="1">
                  <c:v>6.0312999999999999E-3</c:v>
                </c:pt>
                <c:pt idx="2">
                  <c:v>1.6469999999999999E-2</c:v>
                </c:pt>
                <c:pt idx="3">
                  <c:v>3.1059E-2</c:v>
                </c:pt>
                <c:pt idx="4">
                  <c:v>5.0902000000000003E-2</c:v>
                </c:pt>
                <c:pt idx="5">
                  <c:v>8.7611999999999995E-2</c:v>
                </c:pt>
                <c:pt idx="6" formatCode="General">
                  <c:v>0.11323999999999999</c:v>
                </c:pt>
                <c:pt idx="7" formatCode="General">
                  <c:v>0.11318</c:v>
                </c:pt>
                <c:pt idx="8" formatCode="General">
                  <c:v>0.11316</c:v>
                </c:pt>
                <c:pt idx="9" formatCode="General">
                  <c:v>0.11307</c:v>
                </c:pt>
                <c:pt idx="10" formatCode="General">
                  <c:v>0.11311</c:v>
                </c:pt>
                <c:pt idx="11" formatCode="General">
                  <c:v>0.11312999999999999</c:v>
                </c:pt>
                <c:pt idx="12" formatCode="General">
                  <c:v>0.11314</c:v>
                </c:pt>
                <c:pt idx="13" formatCode="General">
                  <c:v>0.11312999999999999</c:v>
                </c:pt>
                <c:pt idx="19" formatCode="General">
                  <c:v>0.13306999999999999</c:v>
                </c:pt>
                <c:pt idx="20" formatCode="General">
                  <c:v>0.15357000000000001</c:v>
                </c:pt>
                <c:pt idx="21" formatCode="General">
                  <c:v>0.18554999999999999</c:v>
                </c:pt>
                <c:pt idx="22" formatCode="General">
                  <c:v>0.22020000000000001</c:v>
                </c:pt>
                <c:pt idx="23" formatCode="General">
                  <c:v>0.24715000000000001</c:v>
                </c:pt>
                <c:pt idx="24" formatCode="General">
                  <c:v>0.2727</c:v>
                </c:pt>
                <c:pt idx="25" formatCode="General">
                  <c:v>0.31197999999999998</c:v>
                </c:pt>
                <c:pt idx="26" formatCode="General">
                  <c:v>0.35304000000000002</c:v>
                </c:pt>
                <c:pt idx="27" formatCode="General">
                  <c:v>0.38331999999999999</c:v>
                </c:pt>
                <c:pt idx="28" formatCode="General">
                  <c:v>0.41304000000000002</c:v>
                </c:pt>
                <c:pt idx="29" formatCode="General">
                  <c:v>0.45843</c:v>
                </c:pt>
                <c:pt idx="30" formatCode="General">
                  <c:v>0.50519000000000003</c:v>
                </c:pt>
                <c:pt idx="31" formatCode="General">
                  <c:v>0.53796999999999995</c:v>
                </c:pt>
                <c:pt idx="32" formatCode="General">
                  <c:v>0.57103000000000004</c:v>
                </c:pt>
                <c:pt idx="33" formatCode="General">
                  <c:v>0.62214000000000003</c:v>
                </c:pt>
                <c:pt idx="34" formatCode="General">
                  <c:v>0.67510000000000003</c:v>
                </c:pt>
                <c:pt idx="35" formatCode="General">
                  <c:v>0.71258999999999995</c:v>
                </c:pt>
                <c:pt idx="36" formatCode="General">
                  <c:v>0.74958999999999998</c:v>
                </c:pt>
                <c:pt idx="37" formatCode="General">
                  <c:v>0.80567</c:v>
                </c:pt>
                <c:pt idx="38" formatCode="General">
                  <c:v>0.86362000000000005</c:v>
                </c:pt>
                <c:pt idx="39" formatCode="General">
                  <c:v>0.90376999999999996</c:v>
                </c:pt>
                <c:pt idx="40" formatCode="General">
                  <c:v>0.94430000000000003</c:v>
                </c:pt>
                <c:pt idx="41" formatCode="General">
                  <c:v>1.0062</c:v>
                </c:pt>
                <c:pt idx="42" formatCode="General">
                  <c:v>1.0697000000000001</c:v>
                </c:pt>
                <c:pt idx="43" formatCode="General">
                  <c:v>1.1128</c:v>
                </c:pt>
                <c:pt idx="44" formatCode="General">
                  <c:v>1.1564000000000001</c:v>
                </c:pt>
                <c:pt idx="45" formatCode="General">
                  <c:v>1.2225999999999999</c:v>
                </c:pt>
                <c:pt idx="46" formatCode="General">
                  <c:v>1.2903</c:v>
                </c:pt>
                <c:pt idx="47" formatCode="General">
                  <c:v>1.3362000000000001</c:v>
                </c:pt>
                <c:pt idx="48" formatCode="General">
                  <c:v>1.3833</c:v>
                </c:pt>
                <c:pt idx="49" formatCode="General">
                  <c:v>1.4554</c:v>
                </c:pt>
                <c:pt idx="50" formatCode="General">
                  <c:v>1.5293000000000001</c:v>
                </c:pt>
                <c:pt idx="51" formatCode="General">
                  <c:v>1.5792999999999999</c:v>
                </c:pt>
                <c:pt idx="52" formatCode="General">
                  <c:v>1.6302000000000001</c:v>
                </c:pt>
                <c:pt idx="53" formatCode="General">
                  <c:v>1.7075</c:v>
                </c:pt>
                <c:pt idx="54" formatCode="General">
                  <c:v>1.7856000000000001</c:v>
                </c:pt>
                <c:pt idx="55" formatCode="General">
                  <c:v>1.8382000000000001</c:v>
                </c:pt>
                <c:pt idx="56" formatCode="General">
                  <c:v>1.8915999999999999</c:v>
                </c:pt>
                <c:pt idx="57" formatCode="General">
                  <c:v>1.9724999999999999</c:v>
                </c:pt>
                <c:pt idx="58" formatCode="General">
                  <c:v>2.0550999999999999</c:v>
                </c:pt>
                <c:pt idx="59" formatCode="General">
                  <c:v>2.1107999999999998</c:v>
                </c:pt>
                <c:pt idx="60" formatCode="General">
                  <c:v>2.1667999999999998</c:v>
                </c:pt>
                <c:pt idx="61" formatCode="General">
                  <c:v>2.2509999999999999</c:v>
                </c:pt>
                <c:pt idx="62" formatCode="General">
                  <c:v>2.3369</c:v>
                </c:pt>
                <c:pt idx="63" formatCode="General">
                  <c:v>2.3946000000000001</c:v>
                </c:pt>
                <c:pt idx="64" formatCode="General">
                  <c:v>2.4529999999999998</c:v>
                </c:pt>
                <c:pt idx="65" formatCode="General">
                  <c:v>2.5417999999999998</c:v>
                </c:pt>
                <c:pt idx="66" formatCode="General">
                  <c:v>2.6328</c:v>
                </c:pt>
                <c:pt idx="67" formatCode="General">
                  <c:v>2.6943999999999999</c:v>
                </c:pt>
                <c:pt idx="68" formatCode="General">
                  <c:v>2.7565</c:v>
                </c:pt>
                <c:pt idx="69" formatCode="General">
                  <c:v>2.85</c:v>
                </c:pt>
                <c:pt idx="70" formatCode="General">
                  <c:v>2.9445000000000001</c:v>
                </c:pt>
                <c:pt idx="71" formatCode="General">
                  <c:v>3.0076999999999998</c:v>
                </c:pt>
                <c:pt idx="72" formatCode="General">
                  <c:v>3.0712999999999999</c:v>
                </c:pt>
                <c:pt idx="73" formatCode="General">
                  <c:v>3.169</c:v>
                </c:pt>
                <c:pt idx="74" formatCode="General">
                  <c:v>3.2686999999999999</c:v>
                </c:pt>
                <c:pt idx="75" formatCode="General">
                  <c:v>3.3361000000000001</c:v>
                </c:pt>
                <c:pt idx="76" formatCode="General">
                  <c:v>3.4039000000000001</c:v>
                </c:pt>
                <c:pt idx="77" formatCode="General">
                  <c:v>3.5066000000000002</c:v>
                </c:pt>
                <c:pt idx="78" formatCode="General">
                  <c:v>3.6107999999999998</c:v>
                </c:pt>
                <c:pt idx="79" formatCode="General">
                  <c:v>3.681</c:v>
                </c:pt>
                <c:pt idx="80" formatCode="General">
                  <c:v>3.7515000000000001</c:v>
                </c:pt>
                <c:pt idx="81" formatCode="General">
                  <c:v>3.8580000000000001</c:v>
                </c:pt>
                <c:pt idx="82" formatCode="General">
                  <c:v>3.9658000000000002</c:v>
                </c:pt>
                <c:pt idx="83" formatCode="General">
                  <c:v>4.0381</c:v>
                </c:pt>
                <c:pt idx="84" formatCode="General">
                  <c:v>4.1106999999999996</c:v>
                </c:pt>
                <c:pt idx="85" formatCode="General">
                  <c:v>4.2202000000000002</c:v>
                </c:pt>
                <c:pt idx="86" formatCode="General">
                  <c:v>4.3303000000000003</c:v>
                </c:pt>
                <c:pt idx="87" formatCode="General">
                  <c:v>4.4042000000000003</c:v>
                </c:pt>
                <c:pt idx="88" formatCode="General">
                  <c:v>4.4790999999999999</c:v>
                </c:pt>
                <c:pt idx="89" formatCode="General">
                  <c:v>4.5918000000000001</c:v>
                </c:pt>
                <c:pt idx="90" formatCode="General">
                  <c:v>4.7049000000000003</c:v>
                </c:pt>
                <c:pt idx="91" formatCode="General">
                  <c:v>4.7815000000000003</c:v>
                </c:pt>
                <c:pt idx="92" formatCode="General">
                  <c:v>4.8596000000000004</c:v>
                </c:pt>
                <c:pt idx="93" formatCode="General">
                  <c:v>4.9781000000000004</c:v>
                </c:pt>
                <c:pt idx="94" formatCode="General">
                  <c:v>5.0979999999999999</c:v>
                </c:pt>
                <c:pt idx="95" formatCode="General">
                  <c:v>5.1788999999999996</c:v>
                </c:pt>
                <c:pt idx="96" formatCode="General">
                  <c:v>5.2602000000000002</c:v>
                </c:pt>
                <c:pt idx="97" formatCode="General">
                  <c:v>5.3830999999999998</c:v>
                </c:pt>
                <c:pt idx="98" formatCode="General">
                  <c:v>5.5063000000000004</c:v>
                </c:pt>
              </c:numCache>
            </c:numRef>
          </c:xVal>
          <c:yVal>
            <c:numRef>
              <c:f>'f 10%'!$L$4:$L$102</c:f>
              <c:numCache>
                <c:formatCode>General</c:formatCode>
                <c:ptCount val="99"/>
                <c:pt idx="0">
                  <c:v>0</c:v>
                </c:pt>
                <c:pt idx="1">
                  <c:v>2.6614</c:v>
                </c:pt>
                <c:pt idx="2">
                  <c:v>4.5277000000000003</c:v>
                </c:pt>
                <c:pt idx="3">
                  <c:v>6.7336</c:v>
                </c:pt>
                <c:pt idx="4">
                  <c:v>9.1560000000000006</c:v>
                </c:pt>
                <c:pt idx="5">
                  <c:v>13.98</c:v>
                </c:pt>
                <c:pt idx="6">
                  <c:v>15.994999999999999</c:v>
                </c:pt>
                <c:pt idx="8">
                  <c:v>15.824999999999999</c:v>
                </c:pt>
                <c:pt idx="19">
                  <c:v>18.170000000000002</c:v>
                </c:pt>
                <c:pt idx="20">
                  <c:v>20.515999999999998</c:v>
                </c:pt>
                <c:pt idx="21">
                  <c:v>24.308</c:v>
                </c:pt>
                <c:pt idx="22">
                  <c:v>29.26</c:v>
                </c:pt>
                <c:pt idx="23">
                  <c:v>30.257000000000001</c:v>
                </c:pt>
                <c:pt idx="24">
                  <c:v>32.481000000000002</c:v>
                </c:pt>
                <c:pt idx="25">
                  <c:v>36.533000000000001</c:v>
                </c:pt>
                <c:pt idx="26">
                  <c:v>41.652000000000001</c:v>
                </c:pt>
                <c:pt idx="27">
                  <c:v>42.677</c:v>
                </c:pt>
                <c:pt idx="28">
                  <c:v>45.832000000000001</c:v>
                </c:pt>
                <c:pt idx="29">
                  <c:v>49.622999999999998</c:v>
                </c:pt>
                <c:pt idx="30">
                  <c:v>53.497999999999998</c:v>
                </c:pt>
                <c:pt idx="31">
                  <c:v>55.228999999999999</c:v>
                </c:pt>
                <c:pt idx="32">
                  <c:v>58.723999999999997</c:v>
                </c:pt>
                <c:pt idx="33">
                  <c:v>63.225000000000001</c:v>
                </c:pt>
                <c:pt idx="34">
                  <c:v>69.299000000000007</c:v>
                </c:pt>
                <c:pt idx="35">
                  <c:v>71.137</c:v>
                </c:pt>
                <c:pt idx="36">
                  <c:v>73.581999999999994</c:v>
                </c:pt>
                <c:pt idx="37">
                  <c:v>78.230999999999995</c:v>
                </c:pt>
                <c:pt idx="38">
                  <c:v>84.063999999999993</c:v>
                </c:pt>
                <c:pt idx="39">
                  <c:v>86.204999999999998</c:v>
                </c:pt>
                <c:pt idx="40">
                  <c:v>89.019000000000005</c:v>
                </c:pt>
                <c:pt idx="41">
                  <c:v>94.176000000000002</c:v>
                </c:pt>
                <c:pt idx="42">
                  <c:v>98.631</c:v>
                </c:pt>
                <c:pt idx="43">
                  <c:v>102.12</c:v>
                </c:pt>
                <c:pt idx="44">
                  <c:v>104.44</c:v>
                </c:pt>
                <c:pt idx="45">
                  <c:v>110.16</c:v>
                </c:pt>
                <c:pt idx="46">
                  <c:v>115.9</c:v>
                </c:pt>
                <c:pt idx="47">
                  <c:v>119.05</c:v>
                </c:pt>
                <c:pt idx="48">
                  <c:v>124.02</c:v>
                </c:pt>
                <c:pt idx="49">
                  <c:v>128.99</c:v>
                </c:pt>
                <c:pt idx="50">
                  <c:v>132.97999999999999</c:v>
                </c:pt>
                <c:pt idx="51">
                  <c:v>136.38999999999999</c:v>
                </c:pt>
                <c:pt idx="52">
                  <c:v>140.28</c:v>
                </c:pt>
                <c:pt idx="53">
                  <c:v>144.62</c:v>
                </c:pt>
                <c:pt idx="54">
                  <c:v>150.22999999999999</c:v>
                </c:pt>
                <c:pt idx="55">
                  <c:v>153.35</c:v>
                </c:pt>
                <c:pt idx="56">
                  <c:v>157.54</c:v>
                </c:pt>
                <c:pt idx="57">
                  <c:v>162.31</c:v>
                </c:pt>
                <c:pt idx="58">
                  <c:v>168.78</c:v>
                </c:pt>
                <c:pt idx="59">
                  <c:v>171.89</c:v>
                </c:pt>
                <c:pt idx="60">
                  <c:v>174.35</c:v>
                </c:pt>
                <c:pt idx="61">
                  <c:v>179.99</c:v>
                </c:pt>
                <c:pt idx="62">
                  <c:v>184.95</c:v>
                </c:pt>
                <c:pt idx="63">
                  <c:v>188.57</c:v>
                </c:pt>
                <c:pt idx="64">
                  <c:v>192.93</c:v>
                </c:pt>
                <c:pt idx="65">
                  <c:v>198.56</c:v>
                </c:pt>
                <c:pt idx="66">
                  <c:v>205.36</c:v>
                </c:pt>
                <c:pt idx="67">
                  <c:v>209.93</c:v>
                </c:pt>
                <c:pt idx="68">
                  <c:v>212.89</c:v>
                </c:pt>
                <c:pt idx="69">
                  <c:v>219.45</c:v>
                </c:pt>
                <c:pt idx="70">
                  <c:v>226.13</c:v>
                </c:pt>
                <c:pt idx="71">
                  <c:v>230.05</c:v>
                </c:pt>
                <c:pt idx="72">
                  <c:v>234.98</c:v>
                </c:pt>
                <c:pt idx="73">
                  <c:v>240.06</c:v>
                </c:pt>
                <c:pt idx="74">
                  <c:v>246.91</c:v>
                </c:pt>
                <c:pt idx="75">
                  <c:v>251.53</c:v>
                </c:pt>
                <c:pt idx="76">
                  <c:v>254.92</c:v>
                </c:pt>
                <c:pt idx="77">
                  <c:v>260.23</c:v>
                </c:pt>
                <c:pt idx="78">
                  <c:v>267.27</c:v>
                </c:pt>
                <c:pt idx="79">
                  <c:v>271.01</c:v>
                </c:pt>
                <c:pt idx="80">
                  <c:v>274.83999999999997</c:v>
                </c:pt>
                <c:pt idx="81">
                  <c:v>281.14999999999998</c:v>
                </c:pt>
                <c:pt idx="82">
                  <c:v>286.8</c:v>
                </c:pt>
                <c:pt idx="83">
                  <c:v>291.63</c:v>
                </c:pt>
                <c:pt idx="84">
                  <c:v>294.42</c:v>
                </c:pt>
                <c:pt idx="85">
                  <c:v>300.89</c:v>
                </c:pt>
                <c:pt idx="86">
                  <c:v>305.74</c:v>
                </c:pt>
                <c:pt idx="87">
                  <c:v>310.49</c:v>
                </c:pt>
                <c:pt idx="88">
                  <c:v>316.27</c:v>
                </c:pt>
                <c:pt idx="89">
                  <c:v>321.99</c:v>
                </c:pt>
                <c:pt idx="90">
                  <c:v>326.97000000000003</c:v>
                </c:pt>
                <c:pt idx="91">
                  <c:v>332.06</c:v>
                </c:pt>
                <c:pt idx="92">
                  <c:v>337.85</c:v>
                </c:pt>
                <c:pt idx="93">
                  <c:v>344.62</c:v>
                </c:pt>
                <c:pt idx="94">
                  <c:v>351.57</c:v>
                </c:pt>
                <c:pt idx="95">
                  <c:v>355.76</c:v>
                </c:pt>
                <c:pt idx="96">
                  <c:v>359.45</c:v>
                </c:pt>
                <c:pt idx="97">
                  <c:v>365.7</c:v>
                </c:pt>
                <c:pt idx="98">
                  <c:v>371.95</c:v>
                </c:pt>
              </c:numCache>
            </c:numRef>
          </c:yVal>
          <c:smooth val="1"/>
        </c:ser>
        <c:ser>
          <c:idx val="7"/>
          <c:order val="6"/>
          <c:tx>
            <c:strRef>
              <c:f>'f 10%'!$S$2</c:f>
              <c:strCache>
                <c:ptCount val="1"/>
                <c:pt idx="0">
                  <c:v>1,1 MPa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'f 10%'!$S$4:$S$102</c:f>
              <c:numCache>
                <c:formatCode>0.00E+00</c:formatCode>
                <c:ptCount val="99"/>
                <c:pt idx="0" formatCode="General">
                  <c:v>0</c:v>
                </c:pt>
                <c:pt idx="1">
                  <c:v>1.2460000000000001E-2</c:v>
                </c:pt>
                <c:pt idx="2">
                  <c:v>3.4333000000000002E-2</c:v>
                </c:pt>
                <c:pt idx="3">
                  <c:v>5.8644000000000002E-2</c:v>
                </c:pt>
                <c:pt idx="4">
                  <c:v>9.2020000000000005E-2</c:v>
                </c:pt>
                <c:pt idx="5" formatCode="General">
                  <c:v>0.15343000000000001</c:v>
                </c:pt>
                <c:pt idx="6" formatCode="General">
                  <c:v>0.19586000000000001</c:v>
                </c:pt>
                <c:pt idx="7" formatCode="General">
                  <c:v>0.19577</c:v>
                </c:pt>
                <c:pt idx="8" formatCode="General">
                  <c:v>0.19572999999999999</c:v>
                </c:pt>
                <c:pt idx="9" formatCode="General">
                  <c:v>0.19564999999999999</c:v>
                </c:pt>
                <c:pt idx="10" formatCode="General">
                  <c:v>0.19569</c:v>
                </c:pt>
                <c:pt idx="11" formatCode="General">
                  <c:v>0.19571</c:v>
                </c:pt>
                <c:pt idx="12" formatCode="General">
                  <c:v>0.19571</c:v>
                </c:pt>
                <c:pt idx="13" formatCode="General">
                  <c:v>0.19571</c:v>
                </c:pt>
                <c:pt idx="14" formatCode="General">
                  <c:v>0.19571</c:v>
                </c:pt>
                <c:pt idx="15" formatCode="General">
                  <c:v>0.19571</c:v>
                </c:pt>
                <c:pt idx="16" formatCode="General">
                  <c:v>0.19571</c:v>
                </c:pt>
                <c:pt idx="17" formatCode="General">
                  <c:v>0.19571</c:v>
                </c:pt>
                <c:pt idx="18" formatCode="General">
                  <c:v>0.19571</c:v>
                </c:pt>
                <c:pt idx="19" formatCode="General">
                  <c:v>0.22563</c:v>
                </c:pt>
                <c:pt idx="20" formatCode="General">
                  <c:v>0.25646999999999998</c:v>
                </c:pt>
                <c:pt idx="21" formatCode="General">
                  <c:v>0.30441000000000001</c:v>
                </c:pt>
                <c:pt idx="22" formatCode="General">
                  <c:v>0.3543</c:v>
                </c:pt>
                <c:pt idx="23" formatCode="General">
                  <c:v>0.38856000000000002</c:v>
                </c:pt>
                <c:pt idx="24" formatCode="General">
                  <c:v>0.42408000000000001</c:v>
                </c:pt>
                <c:pt idx="25" formatCode="General">
                  <c:v>0.47832000000000002</c:v>
                </c:pt>
                <c:pt idx="26" formatCode="General">
                  <c:v>0.53473999999999999</c:v>
                </c:pt>
                <c:pt idx="27" formatCode="General">
                  <c:v>0.57301999999999997</c:v>
                </c:pt>
                <c:pt idx="28" formatCode="General">
                  <c:v>0.61243000000000003</c:v>
                </c:pt>
                <c:pt idx="29" formatCode="General">
                  <c:v>0.6734</c:v>
                </c:pt>
                <c:pt idx="30" formatCode="General">
                  <c:v>0.73595999999999995</c:v>
                </c:pt>
                <c:pt idx="31" formatCode="General">
                  <c:v>0.77817999999999998</c:v>
                </c:pt>
                <c:pt idx="32" formatCode="General">
                  <c:v>0.82149000000000005</c:v>
                </c:pt>
                <c:pt idx="33" formatCode="General">
                  <c:v>0.88782000000000005</c:v>
                </c:pt>
                <c:pt idx="34" formatCode="General">
                  <c:v>0.95535000000000003</c:v>
                </c:pt>
                <c:pt idx="35" formatCode="General">
                  <c:v>1.0012000000000001</c:v>
                </c:pt>
                <c:pt idx="36" formatCode="General">
                  <c:v>1.0483</c:v>
                </c:pt>
                <c:pt idx="37" formatCode="General">
                  <c:v>1.1208</c:v>
                </c:pt>
                <c:pt idx="38" formatCode="General">
                  <c:v>1.1950000000000001</c:v>
                </c:pt>
                <c:pt idx="39" formatCode="General">
                  <c:v>1.2444999999999999</c:v>
                </c:pt>
                <c:pt idx="40" formatCode="General">
                  <c:v>1.2947</c:v>
                </c:pt>
                <c:pt idx="41" formatCode="General">
                  <c:v>1.3714999999999999</c:v>
                </c:pt>
                <c:pt idx="42" formatCode="General">
                  <c:v>1.4501999999999999</c:v>
                </c:pt>
                <c:pt idx="43" formatCode="General">
                  <c:v>1.5027999999999999</c:v>
                </c:pt>
                <c:pt idx="44" formatCode="General">
                  <c:v>1.5572999999999999</c:v>
                </c:pt>
                <c:pt idx="45" formatCode="General">
                  <c:v>1.639</c:v>
                </c:pt>
                <c:pt idx="46" formatCode="General">
                  <c:v>1.7222999999999999</c:v>
                </c:pt>
                <c:pt idx="47" formatCode="General">
                  <c:v>1.7783</c:v>
                </c:pt>
                <c:pt idx="48" formatCode="General">
                  <c:v>1.835</c:v>
                </c:pt>
                <c:pt idx="49" formatCode="General">
                  <c:v>1.9224000000000001</c:v>
                </c:pt>
                <c:pt idx="50" formatCode="General">
                  <c:v>2.0110999999999999</c:v>
                </c:pt>
                <c:pt idx="51" formatCode="General">
                  <c:v>2.0699000000000001</c:v>
                </c:pt>
                <c:pt idx="52" formatCode="General">
                  <c:v>2.1295000000000002</c:v>
                </c:pt>
                <c:pt idx="53" formatCode="General">
                  <c:v>2.2206999999999999</c:v>
                </c:pt>
                <c:pt idx="54" formatCode="General">
                  <c:v>2.3144</c:v>
                </c:pt>
                <c:pt idx="55" formatCode="General">
                  <c:v>2.3761999999999999</c:v>
                </c:pt>
                <c:pt idx="56" formatCode="General">
                  <c:v>2.4392</c:v>
                </c:pt>
                <c:pt idx="57" formatCode="General">
                  <c:v>2.5331999999999999</c:v>
                </c:pt>
                <c:pt idx="58" formatCode="General">
                  <c:v>2.6318999999999999</c:v>
                </c:pt>
                <c:pt idx="59" formatCode="General">
                  <c:v>2.6968000000000001</c:v>
                </c:pt>
                <c:pt idx="60" formatCode="General">
                  <c:v>2.7622</c:v>
                </c:pt>
                <c:pt idx="61" formatCode="General">
                  <c:v>2.8620999999999999</c:v>
                </c:pt>
                <c:pt idx="62" formatCode="General">
                  <c:v>2.9639000000000002</c:v>
                </c:pt>
                <c:pt idx="63" formatCode="General">
                  <c:v>3.0316999999999998</c:v>
                </c:pt>
                <c:pt idx="64" formatCode="General">
                  <c:v>3.0992999999999999</c:v>
                </c:pt>
                <c:pt idx="65" formatCode="General">
                  <c:v>3.2004999999999999</c:v>
                </c:pt>
                <c:pt idx="66" formatCode="General">
                  <c:v>3.3092999999999999</c:v>
                </c:pt>
                <c:pt idx="67" formatCode="General">
                  <c:v>3.3797000000000001</c:v>
                </c:pt>
                <c:pt idx="68" formatCode="General">
                  <c:v>3.4518</c:v>
                </c:pt>
                <c:pt idx="69" formatCode="General">
                  <c:v>3.5535000000000001</c:v>
                </c:pt>
                <c:pt idx="70" formatCode="General">
                  <c:v>3.6667999999999998</c:v>
                </c:pt>
                <c:pt idx="71" formatCode="General">
                  <c:v>3.7359</c:v>
                </c:pt>
                <c:pt idx="72" formatCode="General">
                  <c:v>3.8155999999999999</c:v>
                </c:pt>
                <c:pt idx="73" formatCode="General">
                  <c:v>3.9131999999999998</c:v>
                </c:pt>
                <c:pt idx="74" formatCode="General">
                  <c:v>4.0385</c:v>
                </c:pt>
                <c:pt idx="75" formatCode="General">
                  <c:v>4.1138000000000003</c:v>
                </c:pt>
                <c:pt idx="76" formatCode="General">
                  <c:v>4.1989999999999998</c:v>
                </c:pt>
                <c:pt idx="77" formatCode="General">
                  <c:v>4.3091999999999997</c:v>
                </c:pt>
                <c:pt idx="78" formatCode="General">
                  <c:v>4.4316000000000004</c:v>
                </c:pt>
                <c:pt idx="79" formatCode="General">
                  <c:v>4.5061</c:v>
                </c:pt>
                <c:pt idx="80" formatCode="General">
                  <c:v>4.5972</c:v>
                </c:pt>
                <c:pt idx="81" formatCode="General">
                  <c:v>4.7220000000000004</c:v>
                </c:pt>
                <c:pt idx="82" formatCode="General">
                  <c:v>4.8468</c:v>
                </c:pt>
                <c:pt idx="83" formatCode="General">
                  <c:v>4.9288999999999996</c:v>
                </c:pt>
                <c:pt idx="84" formatCode="General">
                  <c:v>5.0117000000000003</c:v>
                </c:pt>
                <c:pt idx="85" formatCode="General">
                  <c:v>5.1397000000000004</c:v>
                </c:pt>
                <c:pt idx="86" formatCode="General">
                  <c:v>5.2689000000000004</c:v>
                </c:pt>
                <c:pt idx="87" formatCode="General">
                  <c:v>5.3377999999999997</c:v>
                </c:pt>
                <c:pt idx="88" formatCode="General">
                  <c:v>5.4393000000000002</c:v>
                </c:pt>
                <c:pt idx="89" formatCode="General">
                  <c:v>5.5731000000000002</c:v>
                </c:pt>
                <c:pt idx="90" formatCode="General">
                  <c:v>5.7100999999999997</c:v>
                </c:pt>
                <c:pt idx="91" formatCode="General">
                  <c:v>5.7980999999999998</c:v>
                </c:pt>
                <c:pt idx="92" formatCode="General">
                  <c:v>5.8906000000000001</c:v>
                </c:pt>
                <c:pt idx="93" formatCode="General">
                  <c:v>6.0316999999999998</c:v>
                </c:pt>
                <c:pt idx="94" formatCode="General">
                  <c:v>6.1753999999999998</c:v>
                </c:pt>
                <c:pt idx="95" formatCode="General">
                  <c:v>6.2637</c:v>
                </c:pt>
                <c:pt idx="96" formatCode="General">
                  <c:v>6.3623000000000003</c:v>
                </c:pt>
                <c:pt idx="97" formatCode="General">
                  <c:v>6.5003000000000002</c:v>
                </c:pt>
                <c:pt idx="98" formatCode="General">
                  <c:v>6.6363000000000003</c:v>
                </c:pt>
              </c:numCache>
            </c:numRef>
          </c:xVal>
          <c:yVal>
            <c:numRef>
              <c:f>'f 10%'!$T$4:$T$102</c:f>
              <c:numCache>
                <c:formatCode>General</c:formatCode>
                <c:ptCount val="99"/>
                <c:pt idx="0">
                  <c:v>0</c:v>
                </c:pt>
                <c:pt idx="1">
                  <c:v>2.2833999999999999</c:v>
                </c:pt>
                <c:pt idx="2">
                  <c:v>3.3788</c:v>
                </c:pt>
                <c:pt idx="3">
                  <c:v>4.4945000000000004</c:v>
                </c:pt>
                <c:pt idx="4">
                  <c:v>6.6321000000000003</c:v>
                </c:pt>
                <c:pt idx="5">
                  <c:v>9.1875999999999998</c:v>
                </c:pt>
                <c:pt idx="6">
                  <c:v>12.045999999999999</c:v>
                </c:pt>
                <c:pt idx="7">
                  <c:v>12.045999999999999</c:v>
                </c:pt>
                <c:pt idx="8">
                  <c:v>12.045999999999999</c:v>
                </c:pt>
                <c:pt idx="9">
                  <c:v>12.045999999999999</c:v>
                </c:pt>
                <c:pt idx="10">
                  <c:v>12.045999999999999</c:v>
                </c:pt>
                <c:pt idx="11">
                  <c:v>12.045999999999999</c:v>
                </c:pt>
                <c:pt idx="12">
                  <c:v>12.045999999999999</c:v>
                </c:pt>
                <c:pt idx="13">
                  <c:v>12.045999999999999</c:v>
                </c:pt>
                <c:pt idx="14">
                  <c:v>12.045999999999999</c:v>
                </c:pt>
                <c:pt idx="15">
                  <c:v>12.045999999999999</c:v>
                </c:pt>
                <c:pt idx="16">
                  <c:v>12.045999999999999</c:v>
                </c:pt>
                <c:pt idx="17">
                  <c:v>12.045999999999999</c:v>
                </c:pt>
                <c:pt idx="18">
                  <c:v>12.045999999999999</c:v>
                </c:pt>
                <c:pt idx="19">
                  <c:v>13.672000000000001</c:v>
                </c:pt>
                <c:pt idx="20">
                  <c:v>14.763999999999999</c:v>
                </c:pt>
                <c:pt idx="21">
                  <c:v>17.981000000000002</c:v>
                </c:pt>
                <c:pt idx="22">
                  <c:v>20.826000000000001</c:v>
                </c:pt>
                <c:pt idx="23">
                  <c:v>22.946999999999999</c:v>
                </c:pt>
                <c:pt idx="24">
                  <c:v>25.565000000000001</c:v>
                </c:pt>
                <c:pt idx="25">
                  <c:v>29.06</c:v>
                </c:pt>
                <c:pt idx="26">
                  <c:v>31.914999999999999</c:v>
                </c:pt>
                <c:pt idx="27">
                  <c:v>34.125999999999998</c:v>
                </c:pt>
                <c:pt idx="28">
                  <c:v>36.654000000000003</c:v>
                </c:pt>
                <c:pt idx="29">
                  <c:v>40.936999999999998</c:v>
                </c:pt>
                <c:pt idx="30">
                  <c:v>44.798000000000002</c:v>
                </c:pt>
                <c:pt idx="31">
                  <c:v>47.518000000000001</c:v>
                </c:pt>
                <c:pt idx="32">
                  <c:v>50.680999999999997</c:v>
                </c:pt>
                <c:pt idx="33">
                  <c:v>54.110999999999997</c:v>
                </c:pt>
                <c:pt idx="34">
                  <c:v>58.828000000000003</c:v>
                </c:pt>
                <c:pt idx="35">
                  <c:v>61.929000000000002</c:v>
                </c:pt>
                <c:pt idx="36">
                  <c:v>65.212000000000003</c:v>
                </c:pt>
                <c:pt idx="37">
                  <c:v>70.92</c:v>
                </c:pt>
                <c:pt idx="38">
                  <c:v>74.341999999999999</c:v>
                </c:pt>
                <c:pt idx="39">
                  <c:v>77.510999999999996</c:v>
                </c:pt>
                <c:pt idx="40">
                  <c:v>81.418000000000006</c:v>
                </c:pt>
                <c:pt idx="41">
                  <c:v>85.638000000000005</c:v>
                </c:pt>
                <c:pt idx="42">
                  <c:v>91.631</c:v>
                </c:pt>
                <c:pt idx="43">
                  <c:v>94.603999999999999</c:v>
                </c:pt>
                <c:pt idx="44">
                  <c:v>98.07</c:v>
                </c:pt>
                <c:pt idx="45">
                  <c:v>103.05</c:v>
                </c:pt>
                <c:pt idx="46">
                  <c:v>108.27</c:v>
                </c:pt>
                <c:pt idx="47">
                  <c:v>112.08</c:v>
                </c:pt>
                <c:pt idx="48">
                  <c:v>116.19</c:v>
                </c:pt>
                <c:pt idx="49">
                  <c:v>122.25</c:v>
                </c:pt>
                <c:pt idx="50">
                  <c:v>126.38</c:v>
                </c:pt>
                <c:pt idx="51">
                  <c:v>130.76</c:v>
                </c:pt>
                <c:pt idx="52">
                  <c:v>134.47</c:v>
                </c:pt>
                <c:pt idx="53">
                  <c:v>139.62</c:v>
                </c:pt>
                <c:pt idx="54">
                  <c:v>147</c:v>
                </c:pt>
                <c:pt idx="55">
                  <c:v>149.55000000000001</c:v>
                </c:pt>
                <c:pt idx="56">
                  <c:v>153.33000000000001</c:v>
                </c:pt>
                <c:pt idx="57">
                  <c:v>159.4</c:v>
                </c:pt>
                <c:pt idx="58">
                  <c:v>164.91</c:v>
                </c:pt>
                <c:pt idx="59">
                  <c:v>168.94</c:v>
                </c:pt>
                <c:pt idx="60">
                  <c:v>173.87</c:v>
                </c:pt>
                <c:pt idx="61">
                  <c:v>179.5</c:v>
                </c:pt>
                <c:pt idx="62">
                  <c:v>186.59</c:v>
                </c:pt>
                <c:pt idx="63">
                  <c:v>189.34</c:v>
                </c:pt>
                <c:pt idx="64">
                  <c:v>193.47</c:v>
                </c:pt>
                <c:pt idx="65">
                  <c:v>199.78</c:v>
                </c:pt>
                <c:pt idx="66">
                  <c:v>206.67</c:v>
                </c:pt>
                <c:pt idx="67">
                  <c:v>210.57</c:v>
                </c:pt>
                <c:pt idx="68">
                  <c:v>215.4</c:v>
                </c:pt>
                <c:pt idx="69">
                  <c:v>221.33</c:v>
                </c:pt>
                <c:pt idx="70">
                  <c:v>228.32</c:v>
                </c:pt>
                <c:pt idx="71">
                  <c:v>231.91</c:v>
                </c:pt>
                <c:pt idx="72">
                  <c:v>236.48</c:v>
                </c:pt>
                <c:pt idx="73">
                  <c:v>243.75</c:v>
                </c:pt>
                <c:pt idx="74">
                  <c:v>250.45</c:v>
                </c:pt>
                <c:pt idx="75">
                  <c:v>254.89</c:v>
                </c:pt>
                <c:pt idx="76">
                  <c:v>258.88</c:v>
                </c:pt>
                <c:pt idx="77">
                  <c:v>266.04000000000002</c:v>
                </c:pt>
                <c:pt idx="78">
                  <c:v>272.92</c:v>
                </c:pt>
                <c:pt idx="79">
                  <c:v>277.37</c:v>
                </c:pt>
                <c:pt idx="80">
                  <c:v>281.64</c:v>
                </c:pt>
                <c:pt idx="81">
                  <c:v>290</c:v>
                </c:pt>
                <c:pt idx="82">
                  <c:v>296.37</c:v>
                </c:pt>
                <c:pt idx="83">
                  <c:v>300.16000000000003</c:v>
                </c:pt>
                <c:pt idx="84">
                  <c:v>305.74</c:v>
                </c:pt>
                <c:pt idx="85">
                  <c:v>310.56</c:v>
                </c:pt>
                <c:pt idx="86">
                  <c:v>319.64999999999998</c:v>
                </c:pt>
                <c:pt idx="87">
                  <c:v>323.76</c:v>
                </c:pt>
                <c:pt idx="88">
                  <c:v>328.2</c:v>
                </c:pt>
                <c:pt idx="89">
                  <c:v>336.28</c:v>
                </c:pt>
                <c:pt idx="90">
                  <c:v>343.42</c:v>
                </c:pt>
                <c:pt idx="91">
                  <c:v>347.65</c:v>
                </c:pt>
                <c:pt idx="92">
                  <c:v>352.83</c:v>
                </c:pt>
                <c:pt idx="93">
                  <c:v>360.82</c:v>
                </c:pt>
                <c:pt idx="94">
                  <c:v>367.41</c:v>
                </c:pt>
                <c:pt idx="95">
                  <c:v>371.61</c:v>
                </c:pt>
                <c:pt idx="96">
                  <c:v>377.88</c:v>
                </c:pt>
                <c:pt idx="97">
                  <c:v>383.86</c:v>
                </c:pt>
                <c:pt idx="98">
                  <c:v>391.98</c:v>
                </c:pt>
              </c:numCache>
            </c:numRef>
          </c:yVal>
          <c:smooth val="1"/>
        </c:ser>
        <c:ser>
          <c:idx val="1"/>
          <c:order val="7"/>
          <c:tx>
            <c:strRef>
              <c:f>'f 10%'!$AE$2</c:f>
              <c:strCache>
                <c:ptCount val="1"/>
                <c:pt idx="0">
                  <c:v>2,2 MPa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'f 10%'!$AA$4:$AA$102</c:f>
              <c:numCache>
                <c:formatCode>0.00E+00</c:formatCode>
                <c:ptCount val="99"/>
                <c:pt idx="0" formatCode="General">
                  <c:v>0</c:v>
                </c:pt>
                <c:pt idx="1">
                  <c:v>1.3979999999999999E-2</c:v>
                </c:pt>
                <c:pt idx="2">
                  <c:v>3.6437999999999998E-2</c:v>
                </c:pt>
                <c:pt idx="3">
                  <c:v>6.1848E-2</c:v>
                </c:pt>
                <c:pt idx="4">
                  <c:v>9.6507999999999997E-2</c:v>
                </c:pt>
                <c:pt idx="5" formatCode="General">
                  <c:v>0.16022</c:v>
                </c:pt>
                <c:pt idx="6" formatCode="General">
                  <c:v>0.20396</c:v>
                </c:pt>
                <c:pt idx="7" formatCode="General">
                  <c:v>0.20387</c:v>
                </c:pt>
                <c:pt idx="8" formatCode="General">
                  <c:v>0.20383000000000001</c:v>
                </c:pt>
                <c:pt idx="9" formatCode="General">
                  <c:v>0.20374999999999999</c:v>
                </c:pt>
                <c:pt idx="10" formatCode="General">
                  <c:v>0.20379</c:v>
                </c:pt>
                <c:pt idx="11" formatCode="General">
                  <c:v>0.20380999999999999</c:v>
                </c:pt>
                <c:pt idx="12" formatCode="General">
                  <c:v>0.20380999999999999</c:v>
                </c:pt>
                <c:pt idx="13" formatCode="General">
                  <c:v>0.20380999999999999</c:v>
                </c:pt>
                <c:pt idx="14" formatCode="General">
                  <c:v>0.20380999999999999</c:v>
                </c:pt>
                <c:pt idx="15" formatCode="General">
                  <c:v>0.20380999999999999</c:v>
                </c:pt>
                <c:pt idx="16" formatCode="General">
                  <c:v>0.20380999999999999</c:v>
                </c:pt>
                <c:pt idx="17" formatCode="General">
                  <c:v>0.20380999999999999</c:v>
                </c:pt>
                <c:pt idx="18" formatCode="General">
                  <c:v>0.20380999999999999</c:v>
                </c:pt>
                <c:pt idx="19" formatCode="General">
                  <c:v>0.23447000000000001</c:v>
                </c:pt>
                <c:pt idx="20" formatCode="General">
                  <c:v>0.26612000000000002</c:v>
                </c:pt>
                <c:pt idx="21" formatCode="General">
                  <c:v>0.31489</c:v>
                </c:pt>
                <c:pt idx="22" formatCode="General">
                  <c:v>0.36582999999999999</c:v>
                </c:pt>
                <c:pt idx="23" formatCode="General">
                  <c:v>0.40076000000000001</c:v>
                </c:pt>
                <c:pt idx="24" formatCode="General">
                  <c:v>0.43675000000000003</c:v>
                </c:pt>
                <c:pt idx="25" formatCode="General">
                  <c:v>0.49210999999999999</c:v>
                </c:pt>
                <c:pt idx="26" formatCode="General">
                  <c:v>0.54895000000000005</c:v>
                </c:pt>
                <c:pt idx="27" formatCode="General">
                  <c:v>0.58772000000000002</c:v>
                </c:pt>
                <c:pt idx="28" formatCode="General">
                  <c:v>0.62763000000000002</c:v>
                </c:pt>
                <c:pt idx="29" formatCode="General">
                  <c:v>0.68935999999999997</c:v>
                </c:pt>
                <c:pt idx="30" formatCode="General">
                  <c:v>0.75302999999999998</c:v>
                </c:pt>
                <c:pt idx="31" formatCode="General">
                  <c:v>0.79566000000000003</c:v>
                </c:pt>
                <c:pt idx="32" formatCode="General">
                  <c:v>0.83935999999999999</c:v>
                </c:pt>
                <c:pt idx="33" formatCode="General">
                  <c:v>0.90642</c:v>
                </c:pt>
                <c:pt idx="34" formatCode="General">
                  <c:v>0.97484999999999999</c:v>
                </c:pt>
                <c:pt idx="35" formatCode="General">
                  <c:v>1.0210999999999999</c:v>
                </c:pt>
                <c:pt idx="36" formatCode="General">
                  <c:v>1.0685</c:v>
                </c:pt>
                <c:pt idx="37" formatCode="General">
                  <c:v>1.1415</c:v>
                </c:pt>
                <c:pt idx="38" formatCode="General">
                  <c:v>1.2165999999999999</c:v>
                </c:pt>
                <c:pt idx="39" formatCode="General">
                  <c:v>1.2665</c:v>
                </c:pt>
                <c:pt idx="40" formatCode="General">
                  <c:v>1.3171999999999999</c:v>
                </c:pt>
                <c:pt idx="41" formatCode="General">
                  <c:v>1.3944000000000001</c:v>
                </c:pt>
                <c:pt idx="42" formatCode="General">
                  <c:v>1.4726999999999999</c:v>
                </c:pt>
                <c:pt idx="43" formatCode="General">
                  <c:v>1.5268999999999999</c:v>
                </c:pt>
                <c:pt idx="44" formatCode="General">
                  <c:v>1.5820000000000001</c:v>
                </c:pt>
                <c:pt idx="45" formatCode="General">
                  <c:v>1.6645000000000001</c:v>
                </c:pt>
                <c:pt idx="46" formatCode="General">
                  <c:v>1.7487999999999999</c:v>
                </c:pt>
                <c:pt idx="47" formatCode="General">
                  <c:v>1.8049999999999999</c:v>
                </c:pt>
                <c:pt idx="48" formatCode="General">
                  <c:v>1.8621000000000001</c:v>
                </c:pt>
                <c:pt idx="49" formatCode="General">
                  <c:v>1.9504999999999999</c:v>
                </c:pt>
                <c:pt idx="50" formatCode="General">
                  <c:v>2.0404</c:v>
                </c:pt>
                <c:pt idx="51" formatCode="General">
                  <c:v>2.0983000000000001</c:v>
                </c:pt>
                <c:pt idx="52" formatCode="General">
                  <c:v>2.1583999999999999</c:v>
                </c:pt>
                <c:pt idx="53" formatCode="General">
                  <c:v>2.2492999999999999</c:v>
                </c:pt>
                <c:pt idx="54" formatCode="General">
                  <c:v>2.3449</c:v>
                </c:pt>
                <c:pt idx="55" formatCode="General">
                  <c:v>2.4068999999999998</c:v>
                </c:pt>
                <c:pt idx="56" formatCode="General">
                  <c:v>2.4701</c:v>
                </c:pt>
                <c:pt idx="57" formatCode="General">
                  <c:v>2.5632000000000001</c:v>
                </c:pt>
                <c:pt idx="58" formatCode="General">
                  <c:v>2.6629</c:v>
                </c:pt>
                <c:pt idx="59" formatCode="General">
                  <c:v>2.7252999999999998</c:v>
                </c:pt>
                <c:pt idx="60" formatCode="General">
                  <c:v>2.7955000000000001</c:v>
                </c:pt>
                <c:pt idx="61" formatCode="General">
                  <c:v>2.8954</c:v>
                </c:pt>
                <c:pt idx="62" formatCode="General">
                  <c:v>2.9980000000000002</c:v>
                </c:pt>
                <c:pt idx="63" formatCode="General">
                  <c:v>3.0669</c:v>
                </c:pt>
                <c:pt idx="64" formatCode="General">
                  <c:v>3.1353</c:v>
                </c:pt>
                <c:pt idx="65" formatCode="General">
                  <c:v>3.2382</c:v>
                </c:pt>
                <c:pt idx="66" formatCode="General">
                  <c:v>3.3460000000000001</c:v>
                </c:pt>
                <c:pt idx="67" formatCode="General">
                  <c:v>3.4182999999999999</c:v>
                </c:pt>
                <c:pt idx="68" formatCode="General">
                  <c:v>3.4889999999999999</c:v>
                </c:pt>
                <c:pt idx="69" formatCode="General">
                  <c:v>3.5951</c:v>
                </c:pt>
                <c:pt idx="70" formatCode="General">
                  <c:v>3.6985999999999999</c:v>
                </c:pt>
                <c:pt idx="71" formatCode="General">
                  <c:v>3.7549000000000001</c:v>
                </c:pt>
                <c:pt idx="72" formatCode="General">
                  <c:v>3.8563000000000001</c:v>
                </c:pt>
                <c:pt idx="73" formatCode="General">
                  <c:v>3.9438</c:v>
                </c:pt>
                <c:pt idx="74" formatCode="General">
                  <c:v>4.0678000000000001</c:v>
                </c:pt>
                <c:pt idx="75" formatCode="General">
                  <c:v>4.1600999999999999</c:v>
                </c:pt>
                <c:pt idx="76" formatCode="General">
                  <c:v>4.2389000000000001</c:v>
                </c:pt>
                <c:pt idx="77" formatCode="General">
                  <c:v>4.3495999999999997</c:v>
                </c:pt>
                <c:pt idx="78" formatCode="General">
                  <c:v>4.4642999999999997</c:v>
                </c:pt>
                <c:pt idx="79" formatCode="General">
                  <c:v>4.5583</c:v>
                </c:pt>
                <c:pt idx="80" formatCode="General">
                  <c:v>4.6406999999999998</c:v>
                </c:pt>
                <c:pt idx="81" formatCode="General">
                  <c:v>4.7657999999999996</c:v>
                </c:pt>
                <c:pt idx="82" formatCode="General">
                  <c:v>4.8920000000000003</c:v>
                </c:pt>
                <c:pt idx="83" formatCode="General">
                  <c:v>4.9763999999999999</c:v>
                </c:pt>
                <c:pt idx="84" formatCode="General">
                  <c:v>5.0598000000000001</c:v>
                </c:pt>
                <c:pt idx="85" formatCode="General">
                  <c:v>5.1891999999999996</c:v>
                </c:pt>
                <c:pt idx="86" formatCode="General">
                  <c:v>5.3170999999999999</c:v>
                </c:pt>
                <c:pt idx="87" formatCode="General">
                  <c:v>5.4036999999999997</c:v>
                </c:pt>
                <c:pt idx="88" formatCode="General">
                  <c:v>5.4897999999999998</c:v>
                </c:pt>
                <c:pt idx="89" formatCode="General">
                  <c:v>5.6245000000000003</c:v>
                </c:pt>
                <c:pt idx="90" formatCode="General">
                  <c:v>5.7550999999999997</c:v>
                </c:pt>
                <c:pt idx="91" formatCode="General">
                  <c:v>5.8491</c:v>
                </c:pt>
                <c:pt idx="92" formatCode="General">
                  <c:v>5.9439000000000002</c:v>
                </c:pt>
                <c:pt idx="93" formatCode="General">
                  <c:v>6.0902000000000003</c:v>
                </c:pt>
                <c:pt idx="94" formatCode="General">
                  <c:v>6.2317</c:v>
                </c:pt>
                <c:pt idx="95" formatCode="General">
                  <c:v>6.3265000000000002</c:v>
                </c:pt>
                <c:pt idx="96" formatCode="General">
                  <c:v>6.4206000000000003</c:v>
                </c:pt>
                <c:pt idx="97" formatCode="General">
                  <c:v>6.5327000000000002</c:v>
                </c:pt>
                <c:pt idx="98" formatCode="General">
                  <c:v>6.7201000000000004</c:v>
                </c:pt>
              </c:numCache>
            </c:numRef>
          </c:xVal>
          <c:yVal>
            <c:numRef>
              <c:f>'f 10%'!$AB$4:$AB$102</c:f>
              <c:numCache>
                <c:formatCode>General</c:formatCode>
                <c:ptCount val="99"/>
                <c:pt idx="0">
                  <c:v>0</c:v>
                </c:pt>
                <c:pt idx="1">
                  <c:v>2.1204000000000001</c:v>
                </c:pt>
                <c:pt idx="2">
                  <c:v>3.1272000000000002</c:v>
                </c:pt>
                <c:pt idx="3">
                  <c:v>4.3419999999999996</c:v>
                </c:pt>
                <c:pt idx="4">
                  <c:v>6.1005000000000003</c:v>
                </c:pt>
                <c:pt idx="5">
                  <c:v>8.5077999999999996</c:v>
                </c:pt>
                <c:pt idx="6">
                  <c:v>10.705</c:v>
                </c:pt>
                <c:pt idx="7">
                  <c:v>10.705</c:v>
                </c:pt>
                <c:pt idx="8">
                  <c:v>10.705</c:v>
                </c:pt>
                <c:pt idx="9">
                  <c:v>10.705</c:v>
                </c:pt>
                <c:pt idx="10">
                  <c:v>10.705</c:v>
                </c:pt>
                <c:pt idx="11">
                  <c:v>10.705</c:v>
                </c:pt>
                <c:pt idx="12">
                  <c:v>10.705</c:v>
                </c:pt>
                <c:pt idx="13">
                  <c:v>10.705</c:v>
                </c:pt>
                <c:pt idx="14">
                  <c:v>10.705</c:v>
                </c:pt>
                <c:pt idx="15">
                  <c:v>10.705</c:v>
                </c:pt>
                <c:pt idx="16">
                  <c:v>10.705</c:v>
                </c:pt>
                <c:pt idx="17">
                  <c:v>10.705</c:v>
                </c:pt>
                <c:pt idx="18">
                  <c:v>10.705</c:v>
                </c:pt>
                <c:pt idx="19">
                  <c:v>12.583</c:v>
                </c:pt>
                <c:pt idx="20">
                  <c:v>14.153</c:v>
                </c:pt>
                <c:pt idx="21">
                  <c:v>16.641999999999999</c:v>
                </c:pt>
                <c:pt idx="22">
                  <c:v>19.536999999999999</c:v>
                </c:pt>
                <c:pt idx="23">
                  <c:v>21.821000000000002</c:v>
                </c:pt>
                <c:pt idx="24">
                  <c:v>24.202999999999999</c:v>
                </c:pt>
                <c:pt idx="25">
                  <c:v>26.616</c:v>
                </c:pt>
                <c:pt idx="26">
                  <c:v>30.439</c:v>
                </c:pt>
                <c:pt idx="27">
                  <c:v>33.301000000000002</c:v>
                </c:pt>
                <c:pt idx="28">
                  <c:v>35.639000000000003</c:v>
                </c:pt>
                <c:pt idx="29">
                  <c:v>39.808999999999997</c:v>
                </c:pt>
                <c:pt idx="30">
                  <c:v>43.956000000000003</c:v>
                </c:pt>
                <c:pt idx="31">
                  <c:v>46.192999999999998</c:v>
                </c:pt>
                <c:pt idx="32">
                  <c:v>48.935000000000002</c:v>
                </c:pt>
                <c:pt idx="33">
                  <c:v>53.451999999999998</c:v>
                </c:pt>
                <c:pt idx="34">
                  <c:v>57.302</c:v>
                </c:pt>
                <c:pt idx="35">
                  <c:v>60.667000000000002</c:v>
                </c:pt>
                <c:pt idx="36">
                  <c:v>64.364000000000004</c:v>
                </c:pt>
                <c:pt idx="37">
                  <c:v>69.308000000000007</c:v>
                </c:pt>
                <c:pt idx="38">
                  <c:v>73.603999999999999</c:v>
                </c:pt>
                <c:pt idx="39">
                  <c:v>76.593000000000004</c:v>
                </c:pt>
                <c:pt idx="40">
                  <c:v>79.912999999999997</c:v>
                </c:pt>
                <c:pt idx="41">
                  <c:v>84.26</c:v>
                </c:pt>
                <c:pt idx="42">
                  <c:v>89.863</c:v>
                </c:pt>
                <c:pt idx="43">
                  <c:v>94.254999999999995</c:v>
                </c:pt>
                <c:pt idx="44">
                  <c:v>97.209000000000003</c:v>
                </c:pt>
                <c:pt idx="45">
                  <c:v>101.4</c:v>
                </c:pt>
                <c:pt idx="46">
                  <c:v>107.01</c:v>
                </c:pt>
                <c:pt idx="47">
                  <c:v>110.58</c:v>
                </c:pt>
                <c:pt idx="48">
                  <c:v>114.84</c:v>
                </c:pt>
                <c:pt idx="49">
                  <c:v>120.87</c:v>
                </c:pt>
                <c:pt idx="50">
                  <c:v>125.03</c:v>
                </c:pt>
                <c:pt idx="51">
                  <c:v>129.36000000000001</c:v>
                </c:pt>
                <c:pt idx="52">
                  <c:v>132.93</c:v>
                </c:pt>
                <c:pt idx="53">
                  <c:v>138.21</c:v>
                </c:pt>
                <c:pt idx="54">
                  <c:v>144.83000000000001</c:v>
                </c:pt>
                <c:pt idx="55">
                  <c:v>147.94999999999999</c:v>
                </c:pt>
                <c:pt idx="56">
                  <c:v>151.75</c:v>
                </c:pt>
                <c:pt idx="57">
                  <c:v>158.15</c:v>
                </c:pt>
                <c:pt idx="58">
                  <c:v>163.83000000000001</c:v>
                </c:pt>
                <c:pt idx="59">
                  <c:v>167.47</c:v>
                </c:pt>
                <c:pt idx="60">
                  <c:v>172.21</c:v>
                </c:pt>
                <c:pt idx="61">
                  <c:v>177.54</c:v>
                </c:pt>
                <c:pt idx="62">
                  <c:v>185.15</c:v>
                </c:pt>
                <c:pt idx="63">
                  <c:v>188.61</c:v>
                </c:pt>
                <c:pt idx="64">
                  <c:v>192.65</c:v>
                </c:pt>
                <c:pt idx="65">
                  <c:v>198.44</c:v>
                </c:pt>
                <c:pt idx="66">
                  <c:v>205.36</c:v>
                </c:pt>
                <c:pt idx="67">
                  <c:v>209.9</c:v>
                </c:pt>
                <c:pt idx="68">
                  <c:v>213.5</c:v>
                </c:pt>
                <c:pt idx="69">
                  <c:v>220.06</c:v>
                </c:pt>
                <c:pt idx="70">
                  <c:v>226.76</c:v>
                </c:pt>
                <c:pt idx="71">
                  <c:v>230.7</c:v>
                </c:pt>
                <c:pt idx="72">
                  <c:v>235.04</c:v>
                </c:pt>
                <c:pt idx="73">
                  <c:v>242.86</c:v>
                </c:pt>
                <c:pt idx="74">
                  <c:v>249.45</c:v>
                </c:pt>
                <c:pt idx="75">
                  <c:v>254.44</c:v>
                </c:pt>
                <c:pt idx="76">
                  <c:v>257.41000000000003</c:v>
                </c:pt>
                <c:pt idx="77">
                  <c:v>264.85000000000002</c:v>
                </c:pt>
                <c:pt idx="78">
                  <c:v>270.99</c:v>
                </c:pt>
                <c:pt idx="79">
                  <c:v>276.63</c:v>
                </c:pt>
                <c:pt idx="80">
                  <c:v>280.20999999999998</c:v>
                </c:pt>
                <c:pt idx="81">
                  <c:v>288.95</c:v>
                </c:pt>
                <c:pt idx="82">
                  <c:v>295.63</c:v>
                </c:pt>
                <c:pt idx="83">
                  <c:v>298.95999999999998</c:v>
                </c:pt>
                <c:pt idx="84">
                  <c:v>304.38</c:v>
                </c:pt>
                <c:pt idx="85">
                  <c:v>310.06</c:v>
                </c:pt>
                <c:pt idx="86">
                  <c:v>318.58</c:v>
                </c:pt>
                <c:pt idx="87">
                  <c:v>323.08999999999997</c:v>
                </c:pt>
                <c:pt idx="88">
                  <c:v>327.36</c:v>
                </c:pt>
                <c:pt idx="89">
                  <c:v>334.5</c:v>
                </c:pt>
                <c:pt idx="90">
                  <c:v>342.42</c:v>
                </c:pt>
                <c:pt idx="91">
                  <c:v>347.14</c:v>
                </c:pt>
                <c:pt idx="92">
                  <c:v>351.96</c:v>
                </c:pt>
                <c:pt idx="93">
                  <c:v>359.39</c:v>
                </c:pt>
                <c:pt idx="94">
                  <c:v>365.83</c:v>
                </c:pt>
                <c:pt idx="95">
                  <c:v>370.98</c:v>
                </c:pt>
                <c:pt idx="96">
                  <c:v>376.45</c:v>
                </c:pt>
                <c:pt idx="97">
                  <c:v>382.98</c:v>
                </c:pt>
                <c:pt idx="98">
                  <c:v>391.25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3532952"/>
        <c:axId val="153530600"/>
      </c:scatterChart>
      <c:valAx>
        <c:axId val="153532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000" b="0" i="0" u="none" strike="noStrike" baseline="0" dirty="0" smtClean="0">
                    <a:effectLst/>
                  </a:rPr>
                  <a:t>Осевая сила </a:t>
                </a:r>
                <a:r>
                  <a:rPr lang="en-US" dirty="0" smtClean="0"/>
                  <a:t>[</a:t>
                </a:r>
                <a:r>
                  <a:rPr lang="ru-RU" dirty="0" smtClean="0"/>
                  <a:t>Н</a:t>
                </a:r>
                <a:r>
                  <a:rPr lang="en-US" dirty="0" smtClean="0"/>
                  <a:t>]</a:t>
                </a:r>
                <a:endParaRPr lang="ru-RU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530600"/>
        <c:crosses val="autoZero"/>
        <c:crossBetween val="midCat"/>
      </c:valAx>
      <c:valAx>
        <c:axId val="153530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000" b="0" i="0" u="none" strike="noStrike" baseline="0" dirty="0" smtClean="0">
                    <a:effectLst/>
                  </a:rPr>
                  <a:t>Площадь контакта </a:t>
                </a:r>
                <a:r>
                  <a:rPr lang="en-US" sz="1000" b="0" i="0" baseline="0" dirty="0" smtClean="0">
                    <a:effectLst/>
                  </a:rPr>
                  <a:t>[</a:t>
                </a:r>
                <a:r>
                  <a:rPr lang="ru-RU" sz="1000" b="0" i="0" baseline="0" dirty="0" smtClean="0">
                    <a:effectLst/>
                  </a:rPr>
                  <a:t>мм</a:t>
                </a:r>
                <a:r>
                  <a:rPr lang="en-US" sz="1000" b="0" i="0" baseline="0" dirty="0" smtClean="0">
                    <a:effectLst/>
                  </a:rPr>
                  <a:t>^2</a:t>
                </a:r>
                <a:r>
                  <a:rPr lang="en-US" sz="1000" b="0" i="0" baseline="0" dirty="0">
                    <a:effectLst/>
                  </a:rPr>
                  <a:t>]</a:t>
                </a:r>
                <a:endParaRPr lang="ru-RU" sz="10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3532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30552" y="659288"/>
            <a:ext cx="9111869" cy="2421464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Arial Black" panose="020B0A04020102020204" pitchFamily="34" charset="0"/>
              </a:rPr>
              <a:t>Моделирование </a:t>
            </a:r>
            <a:r>
              <a:rPr lang="ru-RU" b="1" dirty="0">
                <a:latin typeface="Arial Black" panose="020B0A04020102020204" pitchFamily="34" charset="0"/>
              </a:rPr>
              <a:t>внедрения </a:t>
            </a:r>
            <a:r>
              <a:rPr lang="ru-RU" b="1" dirty="0" err="1">
                <a:latin typeface="Arial Black" panose="020B0A04020102020204" pitchFamily="34" charset="0"/>
              </a:rPr>
              <a:t>индентора</a:t>
            </a:r>
            <a:r>
              <a:rPr lang="ru-RU" b="1" dirty="0">
                <a:latin typeface="Arial Black" panose="020B0A04020102020204" pitchFamily="34" charset="0"/>
              </a:rPr>
              <a:t> в </a:t>
            </a:r>
            <a:r>
              <a:rPr lang="ru-RU" b="1" dirty="0" smtClean="0">
                <a:latin typeface="Arial Black" panose="020B0A04020102020204" pitchFamily="34" charset="0"/>
              </a:rPr>
              <a:t>линейно</a:t>
            </a:r>
            <a:r>
              <a:rPr lang="en-US" b="1" dirty="0" smtClean="0">
                <a:latin typeface="Arial Black" panose="020B0A04020102020204" pitchFamily="34" charset="0"/>
              </a:rPr>
              <a:t>-</a:t>
            </a:r>
            <a:r>
              <a:rPr lang="ru-RU" b="1" dirty="0" smtClean="0">
                <a:latin typeface="Arial Black" panose="020B0A04020102020204" pitchFamily="34" charset="0"/>
              </a:rPr>
              <a:t>упругую ткань</a:t>
            </a:r>
            <a:endParaRPr lang="ru-RU" sz="11500" dirty="0">
              <a:latin typeface="Arial Black" panose="020B0A040201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255084" y="3383281"/>
            <a:ext cx="8862804" cy="1967700"/>
          </a:xfrm>
        </p:spPr>
        <p:txBody>
          <a:bodyPr>
            <a:noAutofit/>
          </a:bodyPr>
          <a:lstStyle/>
          <a:p>
            <a:r>
              <a:rPr lang="ru-RU" b="1" dirty="0" smtClean="0"/>
              <a:t>Инженер НИИ механики МГУ,</a:t>
            </a:r>
            <a:endParaRPr lang="ru-RU" b="1" dirty="0"/>
          </a:p>
          <a:p>
            <a:r>
              <a:rPr lang="ru-RU" b="1" dirty="0" err="1"/>
              <a:t>Резанова</a:t>
            </a:r>
            <a:r>
              <a:rPr lang="ru-RU" b="1" dirty="0"/>
              <a:t> Анфиса Сергеевна</a:t>
            </a:r>
          </a:p>
          <a:p>
            <a:r>
              <a:rPr lang="ru-RU" b="1" dirty="0"/>
              <a:t> </a:t>
            </a:r>
          </a:p>
          <a:p>
            <a:r>
              <a:rPr lang="ru-RU" b="1" dirty="0"/>
              <a:t>Научные руководители:</a:t>
            </a:r>
          </a:p>
          <a:p>
            <a:r>
              <a:rPr lang="ru-RU" b="1" dirty="0"/>
              <a:t>д.ф.-м.н., профессор Самсонов Виталий Александрович</a:t>
            </a:r>
          </a:p>
          <a:p>
            <a:r>
              <a:rPr lang="ru-RU" b="1" dirty="0"/>
              <a:t>к.ф.-м.н., </a:t>
            </a:r>
            <a:r>
              <a:rPr lang="ru-RU" b="1" dirty="0" smtClean="0"/>
              <a:t>доцент </a:t>
            </a:r>
            <a:r>
              <a:rPr lang="ru-RU" b="1" dirty="0" err="1"/>
              <a:t>Досаев</a:t>
            </a:r>
            <a:r>
              <a:rPr lang="ru-RU" b="1" dirty="0"/>
              <a:t> Марат </a:t>
            </a:r>
            <a:r>
              <a:rPr lang="ru-RU" b="1" dirty="0" err="1" smtClean="0"/>
              <a:t>Закирджанович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5308970" y="6314106"/>
            <a:ext cx="15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Москва, </a:t>
            </a:r>
            <a:r>
              <a:rPr lang="ru-RU" dirty="0" smtClean="0"/>
              <a:t>2022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200720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632" y="0"/>
            <a:ext cx="6671143" cy="1162547"/>
          </a:xfrm>
        </p:spPr>
        <p:txBody>
          <a:bodyPr>
            <a:noAutofit/>
          </a:bodyPr>
          <a:lstStyle/>
          <a:p>
            <a:r>
              <a:rPr lang="ru-RU" b="1" u="sng" dirty="0">
                <a:latin typeface="Century" panose="02040604050505020304" pitchFamily="18" charset="0"/>
              </a:rPr>
              <a:t>Результаты расчётов</a:t>
            </a:r>
            <a:r>
              <a:rPr lang="ru-RU" b="1" u="sng" dirty="0" smtClean="0">
                <a:latin typeface="Century" panose="02040604050505020304" pitchFamily="18" charset="0"/>
              </a:rPr>
              <a:t>:</a:t>
            </a:r>
            <a:endParaRPr lang="ru-RU" dirty="0">
              <a:latin typeface="Century" panose="02040604050505020304" pitchFamily="18" charset="0"/>
            </a:endParaRPr>
          </a:p>
        </p:txBody>
      </p:sp>
      <p:graphicFrame>
        <p:nvGraphicFramePr>
          <p:cNvPr id="9" name="Диаграмма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6190412"/>
              </p:ext>
            </p:extLst>
          </p:nvPr>
        </p:nvGraphicFramePr>
        <p:xfrm>
          <a:off x="283778" y="1162546"/>
          <a:ext cx="8229601" cy="56954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6760000" y="381218"/>
            <a:ext cx="5432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Случай </a:t>
            </a:r>
            <a:r>
              <a:rPr lang="ru-RU" sz="2000" b="1" u="sng" dirty="0"/>
              <a:t>без</a:t>
            </a:r>
            <a:r>
              <a:rPr lang="ru-RU" sz="2000" dirty="0"/>
              <a:t> добавочного внутреннего </a:t>
            </a:r>
            <a:r>
              <a:rPr lang="ru-RU" sz="2000" dirty="0" smtClean="0"/>
              <a:t>давления</a:t>
            </a:r>
            <a:r>
              <a:rPr lang="en-US" sz="2000" dirty="0"/>
              <a:t>.</a:t>
            </a:r>
            <a:endParaRPr lang="ru-RU" sz="2000" dirty="0"/>
          </a:p>
        </p:txBody>
      </p:sp>
      <p:graphicFrame>
        <p:nvGraphicFramePr>
          <p:cNvPr id="15" name="Диаграмма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3532028"/>
              </p:ext>
            </p:extLst>
          </p:nvPr>
        </p:nvGraphicFramePr>
        <p:xfrm>
          <a:off x="8370546" y="4551722"/>
          <a:ext cx="3439403" cy="2163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4513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475" y="332233"/>
            <a:ext cx="4965191" cy="277368"/>
          </a:xfrm>
        </p:spPr>
        <p:txBody>
          <a:bodyPr>
            <a:noAutofit/>
          </a:bodyPr>
          <a:lstStyle/>
          <a:p>
            <a:r>
              <a:rPr lang="ru-RU" b="1" i="1" u="sng" dirty="0"/>
              <a:t>Результаты расчётов</a:t>
            </a:r>
            <a:r>
              <a:rPr lang="ru-RU" b="1" i="1" u="sng" dirty="0" smtClean="0"/>
              <a:t>: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624037" y="240269"/>
            <a:ext cx="5371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prstClr val="white"/>
                </a:solidFill>
              </a:rPr>
              <a:t>Случай с добавочным внутренним давлением </a:t>
            </a:r>
            <a:r>
              <a:rPr lang="ru-RU" b="1" i="1" u="sng" dirty="0" smtClean="0">
                <a:solidFill>
                  <a:prstClr val="white"/>
                </a:solidFill>
              </a:rPr>
              <a:t>5</a:t>
            </a:r>
            <a:r>
              <a:rPr lang="en-US" b="1" i="1" u="sng" dirty="0" smtClean="0">
                <a:solidFill>
                  <a:prstClr val="white"/>
                </a:solidFill>
              </a:rPr>
              <a:t> </a:t>
            </a:r>
            <a:r>
              <a:rPr lang="en-US" b="1" i="1" u="sng" dirty="0" err="1" smtClean="0">
                <a:solidFill>
                  <a:prstClr val="white"/>
                </a:solidFill>
              </a:rPr>
              <a:t>kPa</a:t>
            </a:r>
            <a:r>
              <a:rPr lang="en-US" dirty="0">
                <a:solidFill>
                  <a:prstClr val="white"/>
                </a:solidFill>
              </a:rPr>
              <a:t>.</a:t>
            </a:r>
            <a:endParaRPr lang="ru-RU" dirty="0">
              <a:solidFill>
                <a:prstClr val="white"/>
              </a:solidFill>
            </a:endParaRPr>
          </a:p>
        </p:txBody>
      </p:sp>
      <p:graphicFrame>
        <p:nvGraphicFramePr>
          <p:cNvPr id="11" name="Диаграмма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9723201"/>
              </p:ext>
            </p:extLst>
          </p:nvPr>
        </p:nvGraphicFramePr>
        <p:xfrm>
          <a:off x="189186" y="966952"/>
          <a:ext cx="8471338" cy="5465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Диаграмма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9129197"/>
              </p:ext>
            </p:extLst>
          </p:nvPr>
        </p:nvGraphicFramePr>
        <p:xfrm>
          <a:off x="8355724" y="4414345"/>
          <a:ext cx="3484180" cy="2238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016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7372" y="30062"/>
            <a:ext cx="6497912" cy="926379"/>
          </a:xfrm>
        </p:spPr>
        <p:txBody>
          <a:bodyPr>
            <a:noAutofit/>
          </a:bodyPr>
          <a:lstStyle/>
          <a:p>
            <a:r>
              <a:rPr lang="ru-RU" b="1" u="sng" dirty="0">
                <a:latin typeface="Century" panose="02040604050505020304" pitchFamily="18" charset="0"/>
              </a:rPr>
              <a:t>Результаты расчётов</a:t>
            </a:r>
            <a:r>
              <a:rPr lang="ru-RU" b="1" u="sng" dirty="0" smtClean="0">
                <a:latin typeface="Century" panose="02040604050505020304" pitchFamily="18" charset="0"/>
              </a:rPr>
              <a:t>:</a:t>
            </a:r>
            <a:endParaRPr lang="ru-RU" dirty="0">
              <a:latin typeface="Century" panose="020406040505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624037" y="240269"/>
            <a:ext cx="5455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Случай с добавочным внутренним давлением </a:t>
            </a:r>
            <a:r>
              <a:rPr lang="en-US" b="1" u="sng" dirty="0" smtClean="0"/>
              <a:t>10 </a:t>
            </a:r>
            <a:r>
              <a:rPr lang="en-US" b="1" u="sng" dirty="0" err="1" smtClean="0"/>
              <a:t>kPa</a:t>
            </a:r>
            <a:r>
              <a:rPr lang="en-US" b="1" u="sng" dirty="0"/>
              <a:t>.</a:t>
            </a:r>
            <a:endParaRPr lang="ru-RU" b="1" u="sng" dirty="0"/>
          </a:p>
        </p:txBody>
      </p:sp>
      <p:graphicFrame>
        <p:nvGraphicFramePr>
          <p:cNvPr id="13" name="Диаграмма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7939647"/>
              </p:ext>
            </p:extLst>
          </p:nvPr>
        </p:nvGraphicFramePr>
        <p:xfrm>
          <a:off x="217372" y="956440"/>
          <a:ext cx="8159373" cy="5517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Диаграмма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268529"/>
              </p:ext>
            </p:extLst>
          </p:nvPr>
        </p:nvGraphicFramePr>
        <p:xfrm>
          <a:off x="8797159" y="4556235"/>
          <a:ext cx="3101674" cy="2301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156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697" y="115615"/>
            <a:ext cx="3266089" cy="1271752"/>
          </a:xfrm>
        </p:spPr>
        <p:txBody>
          <a:bodyPr/>
          <a:lstStyle/>
          <a:p>
            <a:r>
              <a:rPr lang="ru-RU" b="1" u="sng" dirty="0">
                <a:latin typeface="Century" panose="02040604050505020304" pitchFamily="18" charset="0"/>
              </a:rPr>
              <a:t>Выводы</a:t>
            </a:r>
            <a:r>
              <a:rPr lang="ru-RU" b="1" u="sng" dirty="0" smtClean="0">
                <a:latin typeface="Century" panose="02040604050505020304" pitchFamily="18" charset="0"/>
              </a:rPr>
              <a:t>:</a:t>
            </a:r>
            <a:endParaRPr lang="ru-RU" dirty="0">
              <a:latin typeface="Century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220717" y="1387366"/>
                <a:ext cx="11719035" cy="5023943"/>
              </a:xfrm>
            </p:spPr>
            <p:txBody>
              <a:bodyPr>
                <a:normAutofit/>
              </a:bodyPr>
              <a:lstStyle/>
              <a:p>
                <a:r>
                  <a:rPr lang="ru-RU" dirty="0" smtClean="0"/>
                  <a:t>Диапазон величины осевой силы вдавливания </a:t>
                </a:r>
                <a:r>
                  <a:rPr lang="ru-RU" dirty="0"/>
                  <a:t>устройства в исследуемый образец ограничен сверху, так как при больших значениях силы </a:t>
                </a:r>
                <a:r>
                  <a:rPr lang="ru-RU" dirty="0" err="1"/>
                  <a:t>индентирования</a:t>
                </a:r>
                <a:r>
                  <a:rPr lang="ru-RU" dirty="0"/>
                  <a:t> возможен переход к кольцевой области контакта. </a:t>
                </a:r>
                <a:r>
                  <a:rPr lang="ru-RU" dirty="0" smtClean="0"/>
                  <a:t>Увеличение </a:t>
                </a:r>
                <a:r>
                  <a:rPr lang="ru-RU" dirty="0"/>
                  <a:t>давления воздуха в камере может увеличить диапазон </a:t>
                </a:r>
                <a:r>
                  <a:rPr lang="ru-RU" dirty="0" smtClean="0"/>
                  <a:t>приложенной силы к образцу.</a:t>
                </a:r>
              </a:p>
              <a:p>
                <a:r>
                  <a:rPr lang="ru-RU" b="1" dirty="0" smtClean="0"/>
                  <a:t>Без</a:t>
                </a:r>
                <a:r>
                  <a:rPr lang="ru-RU" dirty="0" smtClean="0"/>
                  <a:t> </a:t>
                </a:r>
                <a:r>
                  <a:rPr lang="ru-RU" dirty="0"/>
                  <a:t>дополнительного давления наибольшая точность при определении значений модуля упругости ткани в пределах 100 </a:t>
                </a:r>
                <a:r>
                  <a:rPr lang="ru-RU" dirty="0" smtClean="0"/>
                  <a:t>кПа </a:t>
                </a:r>
                <a:r>
                  <a:rPr lang="ru-RU" dirty="0"/>
                  <a:t>- 1 </a:t>
                </a:r>
                <a:r>
                  <a:rPr lang="ru-RU" dirty="0" smtClean="0"/>
                  <a:t>МПа.</a:t>
                </a:r>
              </a:p>
              <a:p>
                <a:endParaRPr lang="ru-RU" b="1" dirty="0" smtClean="0"/>
              </a:p>
              <a:p>
                <a:r>
                  <a:rPr lang="ru-RU" b="1" dirty="0" smtClean="0"/>
                  <a:t>С</a:t>
                </a:r>
                <a:r>
                  <a:rPr lang="ru-RU" dirty="0" smtClean="0"/>
                  <a:t> добавочным давлением </a:t>
                </a:r>
                <a:r>
                  <a:rPr lang="ru-RU" dirty="0"/>
                  <a:t>для определения модуля Юнга ткани в пределах </a:t>
                </a:r>
                <a:r>
                  <a:rPr lang="ru-RU" dirty="0" smtClean="0"/>
                  <a:t>10% увеличивается диапазон перемещений </a:t>
                </a:r>
                <a:r>
                  <a:rPr lang="ru-RU" dirty="0" err="1" smtClean="0"/>
                  <a:t>индентора</a:t>
                </a:r>
                <a:r>
                  <a:rPr lang="ru-RU" dirty="0" smtClean="0"/>
                  <a:t>. Наиболее </a:t>
                </a:r>
                <a:r>
                  <a:rPr lang="ru-RU" dirty="0"/>
                  <a:t>точный </a:t>
                </a:r>
                <a:r>
                  <a:rPr lang="ru-RU" dirty="0" smtClean="0"/>
                  <a:t>диапазон также </a:t>
                </a:r>
                <a14:m>
                  <m:oMath xmlns:m="http://schemas.openxmlformats.org/officeDocument/2006/math">
                    <m:r>
                      <a:rPr lang="ru-RU" i="1" dirty="0" smtClean="0">
                        <a:latin typeface="Cambria Math" panose="02040503050406030204" pitchFamily="18" charset="0"/>
                      </a:rPr>
                      <m:t>100 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кПа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− 1 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МПа</m:t>
                    </m:r>
                    <m:r>
                      <a:rPr lang="ru-RU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</a:t>
                </a:r>
                <a:r>
                  <a:rPr lang="ru-RU" dirty="0" smtClean="0"/>
                  <a:t>ошибка </a:t>
                </a:r>
                <a:r>
                  <a:rPr lang="ru-RU" dirty="0"/>
                  <a:t>не более </a:t>
                </a:r>
                <a:r>
                  <a:rPr lang="ru-RU" dirty="0" smtClean="0"/>
                  <a:t>5,5% и с </a:t>
                </a:r>
                <a:r>
                  <a:rPr lang="ru-RU" dirty="0"/>
                  <a:t>ростом модуля Юнга ткани не уменьшается, причем с увеличением дополнительного давления только </a:t>
                </a:r>
                <a:r>
                  <a:rPr lang="ru-RU" dirty="0" smtClean="0"/>
                  <a:t>уменьшается.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717" y="1387366"/>
                <a:ext cx="11719035" cy="5023943"/>
              </a:xfrm>
              <a:blipFill rotWithShape="0">
                <a:blip r:embed="rId2"/>
                <a:stretch>
                  <a:fillRect l="-312" r="-7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1" y="451945"/>
            <a:ext cx="6166944" cy="587829"/>
          </a:xfrm>
        </p:spPr>
        <p:txBody>
          <a:bodyPr>
            <a:noAutofit/>
          </a:bodyPr>
          <a:lstStyle/>
          <a:p>
            <a:r>
              <a:rPr lang="ru-RU" b="1" u="sng" dirty="0" smtClean="0">
                <a:latin typeface="Century" panose="02040604050505020304" pitchFamily="18" charset="0"/>
              </a:rPr>
              <a:t>Список литературы:</a:t>
            </a:r>
            <a:endParaRPr lang="ru-RU" dirty="0">
              <a:latin typeface="Century" panose="020406040505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1" y="1197429"/>
            <a:ext cx="10689770" cy="5540828"/>
          </a:xfrm>
        </p:spPr>
        <p:txBody>
          <a:bodyPr>
            <a:normAutofit fontScale="85000" lnSpcReduction="20000"/>
          </a:bodyPr>
          <a:lstStyle/>
          <a:p>
            <a:pPr fontAlgn="base"/>
            <a:r>
              <a:rPr lang="en-US" dirty="0"/>
              <a:t>[1] </a:t>
            </a:r>
            <a:r>
              <a:rPr lang="ru-RU" dirty="0" smtClean="0"/>
              <a:t>	</a:t>
            </a:r>
            <a:r>
              <a:rPr lang="en-US" i="1" dirty="0" smtClean="0"/>
              <a:t>Application </a:t>
            </a:r>
            <a:r>
              <a:rPr lang="en-US" i="1" dirty="0"/>
              <a:t>of Video-Assisted Tactile Sensor and Finite Element Simulation for Estimating Young’s Modulus of Porcine Liver.</a:t>
            </a:r>
            <a:r>
              <a:rPr lang="en-US" dirty="0"/>
              <a:t> Marat </a:t>
            </a:r>
            <a:r>
              <a:rPr lang="en-US" dirty="0" err="1"/>
              <a:t>Dosaev</a:t>
            </a:r>
            <a:r>
              <a:rPr lang="en-US" dirty="0"/>
              <a:t>, Irina </a:t>
            </a:r>
            <a:r>
              <a:rPr lang="en-US" dirty="0" err="1"/>
              <a:t>Goryacheva</a:t>
            </a:r>
            <a:r>
              <a:rPr lang="en-US" dirty="0"/>
              <a:t>, Yuri </a:t>
            </a:r>
            <a:r>
              <a:rPr lang="en-US" dirty="0" err="1"/>
              <a:t>Martynenko</a:t>
            </a:r>
            <a:r>
              <a:rPr lang="en-US" dirty="0"/>
              <a:t>, Alexey </a:t>
            </a:r>
            <a:r>
              <a:rPr lang="en-US" dirty="0" err="1"/>
              <a:t>Morozov</a:t>
            </a:r>
            <a:r>
              <a:rPr lang="en-US" dirty="0"/>
              <a:t>, Fyodor </a:t>
            </a:r>
            <a:r>
              <a:rPr lang="en-US" dirty="0" err="1"/>
              <a:t>Antonov</a:t>
            </a:r>
            <a:r>
              <a:rPr lang="en-US" dirty="0"/>
              <a:t>, Fong-Chin Su, </a:t>
            </a:r>
            <a:r>
              <a:rPr lang="en-US" dirty="0" err="1"/>
              <a:t>Chien</a:t>
            </a:r>
            <a:r>
              <a:rPr lang="en-US" dirty="0"/>
              <a:t>-Hsien </a:t>
            </a:r>
            <a:r>
              <a:rPr lang="en-US" dirty="0" err="1"/>
              <a:t>Yeh</a:t>
            </a:r>
            <a:r>
              <a:rPr lang="en-US" dirty="0"/>
              <a:t>, Ming-</a:t>
            </a:r>
            <a:r>
              <a:rPr lang="en-US" dirty="0" err="1"/>
              <a:t>Shaung</a:t>
            </a:r>
            <a:r>
              <a:rPr lang="en-US" dirty="0"/>
              <a:t> </a:t>
            </a:r>
            <a:r>
              <a:rPr lang="en-US" dirty="0" err="1"/>
              <a:t>Ju</a:t>
            </a:r>
            <a:r>
              <a:rPr lang="en-US" dirty="0"/>
              <a:t> </a:t>
            </a:r>
            <a:r>
              <a:rPr lang="ru-RU" dirty="0"/>
              <a:t>в журнале</a:t>
            </a:r>
            <a:r>
              <a:rPr lang="en-US" dirty="0"/>
              <a:t> Journal of Medical and Biological Engineering, </a:t>
            </a:r>
            <a:r>
              <a:rPr lang="ru-RU" dirty="0"/>
              <a:t>издательство</a:t>
            </a:r>
            <a:r>
              <a:rPr lang="en-US" dirty="0"/>
              <a:t> Biomedical Engineering Society of the R.O.C. (Taiwan) DOI </a:t>
            </a:r>
            <a:r>
              <a:rPr lang="en-US" dirty="0" smtClean="0"/>
              <a:t>(2014) </a:t>
            </a:r>
            <a:endParaRPr lang="ru-RU" dirty="0" smtClean="0"/>
          </a:p>
          <a:p>
            <a:pPr fontAlgn="base"/>
            <a:r>
              <a:rPr lang="ru-RU" dirty="0" smtClean="0"/>
              <a:t>[2] 	</a:t>
            </a:r>
            <a:r>
              <a:rPr lang="ru-RU" dirty="0" err="1" smtClean="0"/>
              <a:t>И.Г.Горячева</a:t>
            </a:r>
            <a:r>
              <a:rPr lang="ru-RU" dirty="0" smtClean="0"/>
              <a:t>, А.А. Акаев, </a:t>
            </a:r>
            <a:r>
              <a:rPr lang="ru-RU" dirty="0" err="1" smtClean="0"/>
              <a:t>Ю.Г.Мартыненко</a:t>
            </a:r>
            <a:r>
              <a:rPr lang="ru-RU" dirty="0" smtClean="0"/>
              <a:t>, </a:t>
            </a:r>
            <a:r>
              <a:rPr lang="ru-RU" dirty="0" err="1" smtClean="0"/>
              <a:t>Ю.М.Окунев</a:t>
            </a:r>
            <a:r>
              <a:rPr lang="ru-RU" dirty="0" smtClean="0"/>
              <a:t>, </a:t>
            </a:r>
            <a:r>
              <a:rPr lang="ru-RU" dirty="0" err="1" smtClean="0"/>
              <a:t>А.В.Влахова</a:t>
            </a:r>
            <a:r>
              <a:rPr lang="ru-RU" dirty="0" smtClean="0"/>
              <a:t>, </a:t>
            </a:r>
            <a:r>
              <a:rPr lang="ru-RU" dirty="0" err="1" smtClean="0"/>
              <a:t>И.Ю.Богданович</a:t>
            </a:r>
            <a:r>
              <a:rPr lang="ru-RU" i="1" dirty="0" smtClean="0"/>
              <a:t>. Применение методов механики контактных взаимодействий при диагностике патологических состояний мягких биологических тканей</a:t>
            </a:r>
            <a:r>
              <a:rPr lang="ru-RU" dirty="0" smtClean="0"/>
              <a:t>. </a:t>
            </a:r>
            <a:r>
              <a:rPr lang="en-US" dirty="0" smtClean="0"/>
              <a:t>M.: </a:t>
            </a:r>
            <a:r>
              <a:rPr lang="ru-RU" dirty="0" err="1" smtClean="0"/>
              <a:t>Изд</a:t>
            </a:r>
            <a:r>
              <a:rPr lang="en-US" dirty="0" smtClean="0"/>
              <a:t>-</a:t>
            </a:r>
            <a:r>
              <a:rPr lang="ru-RU" dirty="0" smtClean="0"/>
              <a:t>во </a:t>
            </a:r>
            <a:r>
              <a:rPr lang="ru-RU" dirty="0" err="1" smtClean="0"/>
              <a:t>Моск</a:t>
            </a:r>
            <a:r>
              <a:rPr lang="en-US" dirty="0" smtClean="0"/>
              <a:t>. </a:t>
            </a:r>
            <a:r>
              <a:rPr lang="ru-RU" dirty="0" err="1" smtClean="0"/>
              <a:t>ун</a:t>
            </a:r>
            <a:r>
              <a:rPr lang="en-US" dirty="0" smtClean="0"/>
              <a:t>-</a:t>
            </a:r>
            <a:r>
              <a:rPr lang="ru-RU" dirty="0" smtClean="0"/>
              <a:t>та</a:t>
            </a:r>
            <a:r>
              <a:rPr lang="en-US" dirty="0" smtClean="0"/>
              <a:t>, 2009. - 306 </a:t>
            </a:r>
            <a:r>
              <a:rPr lang="ru-RU" dirty="0" smtClean="0"/>
              <a:t>с</a:t>
            </a:r>
            <a:r>
              <a:rPr lang="en-US" dirty="0" smtClean="0"/>
              <a:t>., </a:t>
            </a:r>
            <a:r>
              <a:rPr lang="ru-RU" dirty="0" smtClean="0"/>
              <a:t>ил</a:t>
            </a:r>
            <a:r>
              <a:rPr lang="en-US" dirty="0" smtClean="0"/>
              <a:t>., </a:t>
            </a:r>
            <a:r>
              <a:rPr lang="ru-RU" dirty="0" err="1" smtClean="0"/>
              <a:t>табл</a:t>
            </a:r>
            <a:r>
              <a:rPr lang="en-US" dirty="0" smtClean="0"/>
              <a:t>.</a:t>
            </a:r>
            <a:endParaRPr lang="ru-RU" dirty="0" smtClean="0"/>
          </a:p>
          <a:p>
            <a:pPr fontAlgn="base"/>
            <a:r>
              <a:rPr lang="en-US" dirty="0"/>
              <a:t>[3] </a:t>
            </a:r>
            <a:r>
              <a:rPr lang="ru-RU" dirty="0" smtClean="0"/>
              <a:t>	</a:t>
            </a:r>
            <a:r>
              <a:rPr lang="en-US" i="1" dirty="0" smtClean="0"/>
              <a:t>Image-assisted </a:t>
            </a:r>
            <a:r>
              <a:rPr lang="en-US" i="1" dirty="0"/>
              <a:t>method for estimating local stiffness of soft tissues and calibration of bias due to aqueous humor effect</a:t>
            </a:r>
            <a:r>
              <a:rPr lang="en-US" dirty="0"/>
              <a:t>. </a:t>
            </a:r>
            <a:r>
              <a:rPr lang="en-US" dirty="0" err="1"/>
              <a:t>Chien</a:t>
            </a:r>
            <a:r>
              <a:rPr lang="en-US" dirty="0"/>
              <a:t>-Hsien </a:t>
            </a:r>
            <a:r>
              <a:rPr lang="en-US" dirty="0" err="1"/>
              <a:t>Yeh</a:t>
            </a:r>
            <a:r>
              <a:rPr lang="en-US" dirty="0"/>
              <a:t>, </a:t>
            </a:r>
            <a:r>
              <a:rPr lang="en-US" dirty="0" err="1"/>
              <a:t>Fon</a:t>
            </a:r>
            <a:r>
              <a:rPr lang="en-US" dirty="0"/>
              <a:t>-Chin Su, </a:t>
            </a:r>
            <a:r>
              <a:rPr lang="en-US" dirty="0" err="1"/>
              <a:t>Goryacheva</a:t>
            </a:r>
            <a:r>
              <a:rPr lang="en-US" dirty="0"/>
              <a:t> I.G., Yuri </a:t>
            </a:r>
            <a:r>
              <a:rPr lang="en-US" dirty="0" err="1"/>
              <a:t>Martinenko</a:t>
            </a:r>
            <a:r>
              <a:rPr lang="en-US" dirty="0"/>
              <a:t>, Marat </a:t>
            </a:r>
            <a:r>
              <a:rPr lang="en-US" dirty="0" err="1"/>
              <a:t>Dosaev</a:t>
            </a:r>
            <a:r>
              <a:rPr lang="en-US" dirty="0"/>
              <a:t>, Ming-</a:t>
            </a:r>
            <a:r>
              <a:rPr lang="en-US" dirty="0" err="1"/>
              <a:t>Shaung</a:t>
            </a:r>
            <a:r>
              <a:rPr lang="en-US" dirty="0"/>
              <a:t> </a:t>
            </a:r>
            <a:r>
              <a:rPr lang="en-US" dirty="0" err="1"/>
              <a:t>Ju</a:t>
            </a:r>
            <a:r>
              <a:rPr lang="en-US" dirty="0"/>
              <a:t> </a:t>
            </a:r>
            <a:r>
              <a:rPr lang="ru-RU" dirty="0"/>
              <a:t>в журнале</a:t>
            </a:r>
            <a:r>
              <a:rPr lang="en-US" dirty="0"/>
              <a:t> Sensors and Actuators, A: Physical, </a:t>
            </a:r>
            <a:r>
              <a:rPr lang="ru-RU" dirty="0"/>
              <a:t>издательство</a:t>
            </a:r>
            <a:r>
              <a:rPr lang="en-US" dirty="0"/>
              <a:t> Elsevier BV (Netherlands), </a:t>
            </a:r>
            <a:r>
              <a:rPr lang="ru-RU" dirty="0"/>
              <a:t>том</a:t>
            </a:r>
            <a:r>
              <a:rPr lang="en-US" dirty="0"/>
              <a:t> 212, </a:t>
            </a:r>
            <a:r>
              <a:rPr lang="ru-RU" dirty="0"/>
              <a:t>с</a:t>
            </a:r>
            <a:r>
              <a:rPr lang="en-US" dirty="0"/>
              <a:t>. 42-51 (2014</a:t>
            </a:r>
            <a:r>
              <a:rPr lang="en-US" dirty="0" smtClean="0"/>
              <a:t>)</a:t>
            </a:r>
            <a:r>
              <a:rPr lang="en-US" dirty="0"/>
              <a:t> </a:t>
            </a:r>
            <a:endParaRPr lang="ru-RU" dirty="0"/>
          </a:p>
          <a:p>
            <a:pPr fontAlgn="base"/>
            <a:r>
              <a:rPr lang="en-US" dirty="0"/>
              <a:t>[4</a:t>
            </a:r>
            <a:r>
              <a:rPr lang="en-US" i="1" dirty="0" smtClean="0"/>
              <a:t>]</a:t>
            </a:r>
            <a:r>
              <a:rPr lang="ru-RU" i="1" dirty="0" smtClean="0"/>
              <a:t>	</a:t>
            </a:r>
            <a:r>
              <a:rPr lang="en-US" i="1" dirty="0" smtClean="0"/>
              <a:t> </a:t>
            </a:r>
            <a:r>
              <a:rPr lang="en-US" i="1" dirty="0"/>
              <a:t>Estimating Characteristics of a Contact Between Sensing Element of Medical Robot and Soft Tissue.</a:t>
            </a:r>
            <a:r>
              <a:rPr lang="en-US" dirty="0"/>
              <a:t> </a:t>
            </a:r>
            <a:r>
              <a:rPr lang="en-US" dirty="0" err="1"/>
              <a:t>Anastasya</a:t>
            </a:r>
            <a:r>
              <a:rPr lang="en-US" dirty="0"/>
              <a:t> </a:t>
            </a:r>
            <a:r>
              <a:rPr lang="en-US" dirty="0" err="1"/>
              <a:t>Yakovenko</a:t>
            </a:r>
            <a:r>
              <a:rPr lang="en-US" dirty="0"/>
              <a:t>, Irina </a:t>
            </a:r>
            <a:r>
              <a:rPr lang="en-US" dirty="0" err="1"/>
              <a:t>Goryacheva</a:t>
            </a:r>
            <a:r>
              <a:rPr lang="en-US" dirty="0"/>
              <a:t>, Marat </a:t>
            </a:r>
            <a:r>
              <a:rPr lang="en-US" dirty="0" err="1"/>
              <a:t>Dosaev</a:t>
            </a:r>
            <a:r>
              <a:rPr lang="en-US" dirty="0"/>
              <a:t> </a:t>
            </a:r>
            <a:r>
              <a:rPr lang="ru-RU" dirty="0"/>
              <a:t>в сборнике</a:t>
            </a:r>
            <a:r>
              <a:rPr lang="en-US" dirty="0"/>
              <a:t> New Trends in Mechanism and Machine Science, Mechanisms and Machine Science, </a:t>
            </a:r>
            <a:r>
              <a:rPr lang="ru-RU" dirty="0"/>
              <a:t>место издания</a:t>
            </a:r>
            <a:r>
              <a:rPr lang="en-US" dirty="0"/>
              <a:t> Springer International Publishing Switzerland, </a:t>
            </a:r>
            <a:r>
              <a:rPr lang="ru-RU" dirty="0"/>
              <a:t>том</a:t>
            </a:r>
            <a:r>
              <a:rPr lang="en-US" dirty="0"/>
              <a:t> 43, </a:t>
            </a:r>
            <a:r>
              <a:rPr lang="ru-RU" dirty="0"/>
              <a:t>с</a:t>
            </a:r>
            <a:r>
              <a:rPr lang="en-US" dirty="0"/>
              <a:t>. 561-569 DOI (2017</a:t>
            </a:r>
            <a:r>
              <a:rPr lang="en-US" dirty="0" smtClean="0"/>
              <a:t>)</a:t>
            </a:r>
            <a:endParaRPr lang="ru-RU" dirty="0"/>
          </a:p>
          <a:p>
            <a:pPr fontAlgn="base"/>
            <a:r>
              <a:rPr lang="en-US" dirty="0"/>
              <a:t>[5</a:t>
            </a:r>
            <a:r>
              <a:rPr lang="en-US" dirty="0" smtClean="0"/>
              <a:t>]</a:t>
            </a:r>
            <a:r>
              <a:rPr lang="ru-RU" dirty="0" smtClean="0"/>
              <a:t>	</a:t>
            </a:r>
            <a:r>
              <a:rPr lang="en-US" i="1" dirty="0" smtClean="0"/>
              <a:t> </a:t>
            </a:r>
            <a:r>
              <a:rPr lang="en-US" i="1" dirty="0"/>
              <a:t>Pneumatic Video Tactile Sensor for Laparoscopic Surgery.</a:t>
            </a:r>
            <a:r>
              <a:rPr lang="en-US" dirty="0"/>
              <a:t> </a:t>
            </a:r>
            <a:r>
              <a:rPr lang="en-US" dirty="0" err="1"/>
              <a:t>Dosaev</a:t>
            </a:r>
            <a:r>
              <a:rPr lang="en-US" dirty="0"/>
              <a:t> M., </a:t>
            </a:r>
            <a:r>
              <a:rPr lang="en-US" dirty="0" err="1"/>
              <a:t>Goryacheva</a:t>
            </a:r>
            <a:r>
              <a:rPr lang="en-US" dirty="0"/>
              <a:t> I., F-C Su, C-H </a:t>
            </a:r>
            <a:r>
              <a:rPr lang="en-US" dirty="0" err="1"/>
              <a:t>Yeh</a:t>
            </a:r>
            <a:r>
              <a:rPr lang="en-US" dirty="0"/>
              <a:t>, M-S </a:t>
            </a:r>
            <a:r>
              <a:rPr lang="en-US" dirty="0" err="1"/>
              <a:t>Ju</a:t>
            </a:r>
            <a:r>
              <a:rPr lang="en-US" dirty="0"/>
              <a:t>, </a:t>
            </a:r>
            <a:r>
              <a:rPr lang="en-US" dirty="0" err="1"/>
              <a:t>Gubenko</a:t>
            </a:r>
            <a:r>
              <a:rPr lang="en-US" dirty="0"/>
              <a:t> M., </a:t>
            </a:r>
            <a:r>
              <a:rPr lang="en-US" dirty="0" err="1"/>
              <a:t>Lyubicheva</a:t>
            </a:r>
            <a:r>
              <a:rPr lang="en-US" dirty="0"/>
              <a:t> A., </a:t>
            </a:r>
            <a:r>
              <a:rPr lang="en-US" dirty="0" err="1"/>
              <a:t>Morozov</a:t>
            </a:r>
            <a:r>
              <a:rPr lang="en-US" dirty="0"/>
              <a:t> A., </a:t>
            </a:r>
            <a:r>
              <a:rPr lang="en-US" dirty="0" err="1"/>
              <a:t>Selyutskiy</a:t>
            </a:r>
            <a:r>
              <a:rPr lang="en-US" dirty="0"/>
              <a:t> Yu </a:t>
            </a:r>
            <a:r>
              <a:rPr lang="ru-RU" dirty="0"/>
              <a:t>в сборнике</a:t>
            </a:r>
            <a:r>
              <a:rPr lang="en-US" dirty="0"/>
              <a:t> New Trends in Mechanism and Machine. Science Mechanisms and Machine Science Volume, </a:t>
            </a:r>
            <a:r>
              <a:rPr lang="ru-RU" dirty="0"/>
              <a:t>место издания</a:t>
            </a:r>
            <a:r>
              <a:rPr lang="en-US" dirty="0"/>
              <a:t> SPRINGER PUBLISHING CO, </a:t>
            </a:r>
            <a:r>
              <a:rPr lang="ru-RU" dirty="0"/>
              <a:t>том</a:t>
            </a:r>
            <a:r>
              <a:rPr lang="en-US" dirty="0"/>
              <a:t> 24, </a:t>
            </a:r>
            <a:r>
              <a:rPr lang="ru-RU" dirty="0"/>
              <a:t>с</a:t>
            </a:r>
            <a:r>
              <a:rPr lang="en-US" dirty="0"/>
              <a:t>. 623-631 (2015)</a:t>
            </a:r>
            <a:endParaRPr lang="ru-RU" dirty="0"/>
          </a:p>
          <a:p>
            <a:pPr fontAlgn="base"/>
            <a:r>
              <a:rPr lang="ru-RU" dirty="0" smtClean="0"/>
              <a:t> </a:t>
            </a:r>
            <a:r>
              <a:rPr lang="en-US" dirty="0" smtClean="0"/>
              <a:t>[</a:t>
            </a:r>
            <a:r>
              <a:rPr lang="en-US" dirty="0"/>
              <a:t>6] </a:t>
            </a:r>
            <a:r>
              <a:rPr lang="ru-RU" dirty="0" smtClean="0"/>
              <a:t>	</a:t>
            </a:r>
            <a:r>
              <a:rPr lang="en-US" i="1" dirty="0" smtClean="0"/>
              <a:t>Young’s </a:t>
            </a:r>
            <a:r>
              <a:rPr lang="en-US" i="1" dirty="0"/>
              <a:t>Modulus Estimation of Soft Tissues by Video Tactile Pneumatic Sensor.</a:t>
            </a:r>
            <a:r>
              <a:rPr lang="en-US" dirty="0"/>
              <a:t> </a:t>
            </a:r>
            <a:r>
              <a:rPr lang="en-US" dirty="0" err="1"/>
              <a:t>Gubenko</a:t>
            </a:r>
            <a:r>
              <a:rPr lang="en-US" dirty="0"/>
              <a:t> M.M., </a:t>
            </a:r>
            <a:r>
              <a:rPr lang="en-US" dirty="0" err="1"/>
              <a:t>Goryacheva</a:t>
            </a:r>
            <a:r>
              <a:rPr lang="en-US" dirty="0"/>
              <a:t> I.G., </a:t>
            </a:r>
            <a:r>
              <a:rPr lang="en-US" dirty="0" err="1"/>
              <a:t>Dosayev</a:t>
            </a:r>
            <a:r>
              <a:rPr lang="en-US" dirty="0"/>
              <a:t> M.Z., </a:t>
            </a:r>
            <a:r>
              <a:rPr lang="en-US" dirty="0" err="1"/>
              <a:t>Morozov</a:t>
            </a:r>
            <a:r>
              <a:rPr lang="en-US" dirty="0"/>
              <a:t> A.V., </a:t>
            </a:r>
            <a:r>
              <a:rPr lang="en-US" dirty="0" err="1"/>
              <a:t>Lyubicheva</a:t>
            </a:r>
            <a:r>
              <a:rPr lang="en-US" dirty="0"/>
              <a:t> A.N., F-C Su, </a:t>
            </a:r>
            <a:r>
              <a:rPr lang="en-US" dirty="0" err="1"/>
              <a:t>Yeh</a:t>
            </a:r>
            <a:r>
              <a:rPr lang="en-US" dirty="0"/>
              <a:t> C-H, M-S </a:t>
            </a:r>
            <a:r>
              <a:rPr lang="en-US" dirty="0" err="1"/>
              <a:t>Ju</a:t>
            </a:r>
            <a:r>
              <a:rPr lang="en-US" dirty="0"/>
              <a:t> </a:t>
            </a:r>
            <a:r>
              <a:rPr lang="ru-RU" dirty="0"/>
              <a:t>в сборнике</a:t>
            </a:r>
            <a:r>
              <a:rPr lang="en-US" dirty="0"/>
              <a:t> IFMBE Proceedings, </a:t>
            </a:r>
            <a:r>
              <a:rPr lang="ru-RU" dirty="0"/>
              <a:t>серия</a:t>
            </a:r>
            <a:r>
              <a:rPr lang="en-US" dirty="0"/>
              <a:t> 1st Global Conference on Biomedical Engineering &amp; 9th Asian-Pacific Conference on Medical and Biological Engineering, </a:t>
            </a:r>
            <a:r>
              <a:rPr lang="ru-RU" dirty="0"/>
              <a:t>том</a:t>
            </a:r>
            <a:r>
              <a:rPr lang="en-US" dirty="0"/>
              <a:t> 47, </a:t>
            </a:r>
            <a:r>
              <a:rPr lang="ru-RU" dirty="0"/>
              <a:t>с</a:t>
            </a:r>
            <a:r>
              <a:rPr lang="en-US" dirty="0"/>
              <a:t>. 212-215 (2015</a:t>
            </a:r>
            <a:r>
              <a:rPr lang="en-US" dirty="0" smtClean="0"/>
              <a:t>)</a:t>
            </a:r>
            <a:endParaRPr lang="ru-RU" dirty="0"/>
          </a:p>
          <a:p>
            <a:pPr fontAlgn="base"/>
            <a:r>
              <a:rPr lang="ru-RU" dirty="0"/>
              <a:t>[7</a:t>
            </a:r>
            <a:r>
              <a:rPr lang="ru-RU" dirty="0" smtClean="0"/>
              <a:t>]	 </a:t>
            </a:r>
            <a:r>
              <a:rPr lang="ru-RU" i="1" dirty="0"/>
              <a:t>Анализ влияния включения на характеристики контактного взаимодействия мягких тканей с головкой </a:t>
            </a:r>
            <a:r>
              <a:rPr lang="ru-RU" i="1" dirty="0" err="1"/>
              <a:t>видеотактильного</a:t>
            </a:r>
            <a:r>
              <a:rPr lang="ru-RU" i="1" dirty="0"/>
              <a:t> сенсора.</a:t>
            </a:r>
            <a:r>
              <a:rPr lang="ru-RU" dirty="0"/>
              <a:t> Горячева И.Г., </a:t>
            </a:r>
            <a:r>
              <a:rPr lang="ru-RU" dirty="0" err="1"/>
              <a:t>Досаев</a:t>
            </a:r>
            <a:r>
              <a:rPr lang="ru-RU" dirty="0"/>
              <a:t> М.З., </a:t>
            </a:r>
            <a:r>
              <a:rPr lang="ru-RU" dirty="0" err="1"/>
              <a:t>Любичева</a:t>
            </a:r>
            <a:r>
              <a:rPr lang="ru-RU" dirty="0"/>
              <a:t> А.Н., </a:t>
            </a:r>
            <a:r>
              <a:rPr lang="ru-RU" dirty="0" err="1"/>
              <a:t>Селюцкий</a:t>
            </a:r>
            <a:r>
              <a:rPr lang="ru-RU" dirty="0"/>
              <a:t> Ю.Д., Ф-Ч Су в сборнике Международная конференция "Восьмые Окуневские чтения". 25-28 июня 2013 г., Санкт-Петербург: Материалы докладов, серия ISBN 978-5-85546-760-4, место издания Издательство Балтийского государственного технического университета Санкт-Петербург, с. 115-117</a:t>
            </a:r>
          </a:p>
        </p:txBody>
      </p:sp>
    </p:spTree>
    <p:extLst>
      <p:ext uri="{BB962C8B-B14F-4D97-AF65-F5344CB8AC3E}">
        <p14:creationId xmlns:p14="http://schemas.microsoft.com/office/powerpoint/2010/main" val="252487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8885" y="1175115"/>
            <a:ext cx="10009226" cy="4389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7200" dirty="0" smtClean="0">
                <a:latin typeface="Century" panose="02040604050505020304" pitchFamily="18" charset="0"/>
              </a:rPr>
              <a:t>Спасибо за внимание!</a:t>
            </a:r>
            <a:endParaRPr lang="ru-RU" sz="7200" dirty="0"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3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3465" y="0"/>
            <a:ext cx="5550407" cy="1456267"/>
          </a:xfrm>
        </p:spPr>
        <p:txBody>
          <a:bodyPr/>
          <a:lstStyle/>
          <a:p>
            <a:r>
              <a:rPr lang="ru-RU" b="1" u="sng" dirty="0" smtClean="0">
                <a:latin typeface="Century" panose="02040604050505020304" pitchFamily="18" charset="0"/>
                <a:ea typeface="Cascadia Code" panose="020B0609020000020004" pitchFamily="49" charset="0"/>
                <a:cs typeface="Cascadia Code" panose="020B0609020000020004" pitchFamily="49" charset="0"/>
              </a:rPr>
              <a:t>Введение</a:t>
            </a:r>
            <a:endParaRPr lang="ru-RU" dirty="0">
              <a:latin typeface="Century" panose="02040604050505020304" pitchFamily="18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7336" y="2011003"/>
            <a:ext cx="5788152" cy="3512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 smtClean="0"/>
              <a:t>При </a:t>
            </a:r>
            <a:r>
              <a:rPr lang="ru-RU" sz="2000" b="1" dirty="0" err="1"/>
              <a:t>лапароскопических</a:t>
            </a:r>
            <a:r>
              <a:rPr lang="ru-RU" sz="2000" b="1" dirty="0"/>
              <a:t> операциях прямой тактильный контакт хирурга с внутренними тканями тела пациента </a:t>
            </a:r>
            <a:r>
              <a:rPr lang="ru-RU" sz="2000" b="1" dirty="0" smtClean="0"/>
              <a:t>невозможен.</a:t>
            </a:r>
          </a:p>
          <a:p>
            <a:pPr marL="0" indent="0">
              <a:buNone/>
            </a:pPr>
            <a:endParaRPr lang="ru-RU" sz="2000" b="1" dirty="0"/>
          </a:p>
          <a:p>
            <a:pPr marL="0" indent="0">
              <a:buNone/>
            </a:pPr>
            <a:r>
              <a:rPr lang="ru-RU" sz="2000" b="1" u="sng" dirty="0" smtClean="0"/>
              <a:t>Цель</a:t>
            </a:r>
            <a:r>
              <a:rPr lang="ru-RU" sz="2000" b="1" dirty="0" smtClean="0"/>
              <a:t> – параметрический анализ модели </a:t>
            </a:r>
            <a:r>
              <a:rPr lang="ru-RU" sz="2000" b="1" dirty="0"/>
              <a:t>контакта между </a:t>
            </a:r>
            <a:r>
              <a:rPr lang="ru-RU" sz="2000" b="1" dirty="0" smtClean="0"/>
              <a:t>мягкой тканью и сенсорной </a:t>
            </a:r>
            <a:r>
              <a:rPr lang="ru-RU" sz="2000" b="1" dirty="0"/>
              <a:t>головкой чувствительного элемента инструмента, который даёт количественную информацию о </a:t>
            </a:r>
            <a:r>
              <a:rPr lang="ru-RU" sz="2000" b="1" dirty="0" smtClean="0"/>
              <a:t>состоянии ткани.</a:t>
            </a:r>
            <a:endParaRPr lang="ru-RU" sz="20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5" y="1284877"/>
            <a:ext cx="5638800" cy="423862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59664" y="5801975"/>
            <a:ext cx="6534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Рис.: 1 </a:t>
            </a:r>
            <a:r>
              <a:rPr lang="ru-RU" dirty="0"/>
              <a:t>- оболочка (головка) датчика, 2 -источник света, </a:t>
            </a:r>
            <a:r>
              <a:rPr lang="ru-RU" dirty="0" smtClean="0"/>
              <a:t>3 </a:t>
            </a:r>
            <a:r>
              <a:rPr lang="ru-RU" dirty="0"/>
              <a:t>- датчик нагрузки, 4 - шланг подачи воздуха в головку датчика</a:t>
            </a:r>
          </a:p>
        </p:txBody>
      </p:sp>
    </p:spTree>
    <p:extLst>
      <p:ext uri="{BB962C8B-B14F-4D97-AF65-F5344CB8AC3E}">
        <p14:creationId xmlns:p14="http://schemas.microsoft.com/office/powerpoint/2010/main" val="89271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098" y="-43788"/>
            <a:ext cx="6366640" cy="1456267"/>
          </a:xfrm>
        </p:spPr>
        <p:txBody>
          <a:bodyPr/>
          <a:lstStyle/>
          <a:p>
            <a:r>
              <a:rPr lang="ru-RU" b="1" u="sng" dirty="0" smtClean="0">
                <a:latin typeface="Century" panose="02040604050505020304" pitchFamily="18" charset="0"/>
              </a:rPr>
              <a:t>Постановка задачи</a:t>
            </a:r>
            <a:endParaRPr lang="ru-RU" dirty="0">
              <a:latin typeface="Century" panose="020406040505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0" y="2791327"/>
            <a:ext cx="7283115" cy="4555958"/>
          </a:xfrm>
        </p:spPr>
        <p:txBody>
          <a:bodyPr/>
          <a:lstStyle/>
          <a:p>
            <a:r>
              <a:rPr lang="ru-RU" dirty="0"/>
              <a:t>Задача состоит в </a:t>
            </a:r>
            <a:r>
              <a:rPr lang="ru-RU" b="1" dirty="0"/>
              <a:t>определении </a:t>
            </a:r>
            <a:r>
              <a:rPr lang="ru-RU" b="1" dirty="0" smtClean="0"/>
              <a:t>модуля Юнга </a:t>
            </a:r>
            <a:r>
              <a:rPr lang="ru-RU" dirty="0" smtClean="0"/>
              <a:t>мягких </a:t>
            </a:r>
            <a:r>
              <a:rPr lang="ru-RU" dirty="0"/>
              <a:t>материалов. При </a:t>
            </a:r>
            <a:r>
              <a:rPr lang="ru-RU" dirty="0" err="1"/>
              <a:t>индентировании</a:t>
            </a:r>
            <a:r>
              <a:rPr lang="ru-RU" dirty="0"/>
              <a:t> фиксируются показания датчика нагрузки и площадь пятна контакта. </a:t>
            </a:r>
            <a:r>
              <a:rPr lang="ru-RU" dirty="0" smtClean="0"/>
              <a:t>Также необходимо оценить влияние параметров математической модели. </a:t>
            </a:r>
          </a:p>
          <a:p>
            <a:r>
              <a:rPr lang="ru-RU" dirty="0" smtClean="0"/>
              <a:t>Решалась </a:t>
            </a:r>
            <a:r>
              <a:rPr lang="ru-RU" dirty="0"/>
              <a:t>стационарная задача. При приложении нагрузок объекты </a:t>
            </a:r>
            <a:r>
              <a:rPr lang="ru-RU" dirty="0" smtClean="0"/>
              <a:t>испытывали </a:t>
            </a:r>
            <a:r>
              <a:rPr lang="ru-RU" dirty="0"/>
              <a:t>значительные </a:t>
            </a:r>
            <a:r>
              <a:rPr lang="ru-RU" dirty="0" smtClean="0"/>
              <a:t>деформации -  </a:t>
            </a:r>
            <a:r>
              <a:rPr lang="ru-RU" dirty="0"/>
              <a:t>задача </a:t>
            </a:r>
            <a:r>
              <a:rPr lang="ru-RU" dirty="0" smtClean="0"/>
              <a:t>нелинейная, </a:t>
            </a:r>
            <a:r>
              <a:rPr lang="ru-RU" dirty="0"/>
              <a:t>поэтому решение </a:t>
            </a:r>
            <a:r>
              <a:rPr lang="ru-RU" dirty="0" err="1" smtClean="0"/>
              <a:t>прововедено</a:t>
            </a:r>
            <a:r>
              <a:rPr lang="ru-RU" dirty="0" smtClean="0"/>
              <a:t> </a:t>
            </a:r>
            <a:r>
              <a:rPr lang="ru-RU" dirty="0"/>
              <a:t>численно с применением метода конечных элементов через пакет ANSYS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Pressure--contact_tool--pressu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" r="70006"/>
          <a:stretch/>
        </p:blipFill>
        <p:spPr>
          <a:xfrm>
            <a:off x="6409416" y="516200"/>
            <a:ext cx="3489434" cy="2743559"/>
          </a:xfrm>
          <a:prstGeom prst="rect">
            <a:avLst/>
          </a:prstGeom>
        </p:spPr>
      </p:pic>
      <p:pic>
        <p:nvPicPr>
          <p:cNvPr id="5" name="E_t =  2.1 MPa FR 100 0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2317" t="-286" r="16707" b="286"/>
          <a:stretch/>
        </p:blipFill>
        <p:spPr>
          <a:xfrm rot="5400000">
            <a:off x="-385584" y="2007162"/>
            <a:ext cx="5310528" cy="41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6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3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7312" y="284536"/>
            <a:ext cx="2592729" cy="425804"/>
          </a:xfrm>
        </p:spPr>
        <p:txBody>
          <a:bodyPr>
            <a:noAutofit/>
          </a:bodyPr>
          <a:lstStyle/>
          <a:p>
            <a:r>
              <a:rPr lang="ru-RU" b="1" u="sng" dirty="0" smtClean="0">
                <a:latin typeface="Century" panose="02040604050505020304" pitchFamily="18" charset="0"/>
              </a:rPr>
              <a:t>Модель</a:t>
            </a:r>
            <a:endParaRPr lang="ru-RU" dirty="0">
              <a:latin typeface="Century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4183019" y="280061"/>
                <a:ext cx="6931151" cy="2365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i="1" u="sng" dirty="0" smtClean="0"/>
                  <a:t>Оболочка</a:t>
                </a:r>
                <a:r>
                  <a:rPr lang="ru-RU" b="1" i="1" dirty="0"/>
                  <a:t> </a:t>
                </a:r>
                <a:r>
                  <a:rPr lang="ru-RU" dirty="0"/>
                  <a:t>состоит из линейного изотропного </a:t>
                </a:r>
                <a:r>
                  <a:rPr lang="ru-RU" dirty="0" smtClean="0"/>
                  <a:t>материала,  </a:t>
                </a:r>
                <a:r>
                  <a:rPr lang="ru-RU" dirty="0"/>
                  <a:t>коэффициент Пуассона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= </a:t>
                </a:r>
                <a:r>
                  <a:rPr lang="ru-RU" dirty="0" smtClean="0"/>
                  <a:t>0,4, модуль Юнга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dirty="0"/>
                  <a:t> = 2100 </a:t>
                </a:r>
                <a:r>
                  <a:rPr lang="ru-RU" dirty="0" smtClean="0"/>
                  <a:t>кПа.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3019" y="280061"/>
                <a:ext cx="6931151" cy="2365399"/>
              </a:xfrm>
              <a:blipFill rotWithShape="0">
                <a:blip r:embed="rId2"/>
                <a:stretch>
                  <a:fillRect l="-7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8376095" y="2703184"/>
            <a:ext cx="3624942" cy="3180516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23240" y="6076670"/>
            <a:ext cx="35415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</a:t>
            </a:r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.: Геометрические </a:t>
            </a:r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размеры модели в сечении вдоль оси симметрии.</a:t>
            </a:r>
            <a:endParaRPr lang="ru-RU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592224" y="5941424"/>
            <a:ext cx="3192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Рис</a:t>
            </a:r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.: </a:t>
            </a:r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Геометрия модели в объёме.</a:t>
            </a:r>
          </a:p>
          <a:p>
            <a: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12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978796" y="5064260"/>
            <a:ext cx="426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Образец и </a:t>
            </a:r>
            <a:r>
              <a:rPr lang="ru-RU" dirty="0"/>
              <a:t>датчик расположены соосно и изначально касаются друг друга в точке, находящейся на оси симметрии. 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" y="1019727"/>
            <a:ext cx="3268841" cy="48639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4183019" y="2213257"/>
                <a:ext cx="3876262" cy="2080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i="1" u="sng" dirty="0"/>
                  <a:t>Образец ткани</a:t>
                </a:r>
                <a:r>
                  <a:rPr lang="ru-RU" dirty="0"/>
                  <a:t>. Линейно-упругая несжимаемая цилиндрическая пластина 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=0,49, значение модуля Ю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нга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ru-RU" dirty="0" smtClean="0"/>
                  <a:t>варьируе</a:t>
                </a:r>
                <a:r>
                  <a:rPr lang="ru-RU" dirty="0"/>
                  <a:t>м</a:t>
                </a:r>
                <a:r>
                  <a:rPr lang="en-US" dirty="0" smtClean="0"/>
                  <a:t>,</a:t>
                </a:r>
                <a:r>
                  <a:rPr lang="ru-RU" dirty="0" smtClean="0"/>
                  <a:t> </a:t>
                </a:r>
                <a:r>
                  <a:rPr lang="ru-RU" dirty="0" err="1"/>
                  <a:t>mu</a:t>
                </a:r>
                <a:r>
                  <a:rPr lang="ru-RU" dirty="0"/>
                  <a:t>= 0.6</a:t>
                </a:r>
                <a:r>
                  <a:rPr lang="ru-RU" dirty="0" smtClean="0"/>
                  <a:t>.</a:t>
                </a:r>
                <a:r>
                  <a:rPr lang="en-US" dirty="0" smtClean="0"/>
                  <a:t> </a:t>
                </a:r>
                <a:endParaRPr lang="ru-RU" dirty="0" smtClean="0"/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ru-RU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=10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𝑘𝑃𝑎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ru-RU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=100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𝑘𝑃𝑎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ru-RU" i="1" dirty="0" smtClean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dirty="0" smtClean="0">
                    <a:effectLst/>
                    <a:cs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ru-RU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𝑀𝑃𝑎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ru-RU" dirty="0" smtClean="0">
                    <a:effectLst/>
                    <a:cs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ru-RU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ru-RU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ru-RU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M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𝑃𝑎</m:t>
                    </m:r>
                  </m:oMath>
                </a14:m>
                <a:r>
                  <a:rPr lang="ru-RU" dirty="0" smtClean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019" y="2213257"/>
                <a:ext cx="3876262" cy="2080185"/>
              </a:xfrm>
              <a:prstGeom prst="rect">
                <a:avLst/>
              </a:prstGeom>
              <a:blipFill rotWithShape="0">
                <a:blip r:embed="rId5"/>
                <a:stretch>
                  <a:fillRect l="-1258" t="-1466" r="-629" b="-29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1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308" y="86440"/>
            <a:ext cx="8450317" cy="1087399"/>
          </a:xfrm>
        </p:spPr>
        <p:txBody>
          <a:bodyPr>
            <a:noAutofit/>
          </a:bodyPr>
          <a:lstStyle/>
          <a:p>
            <a:r>
              <a:rPr lang="ru-RU" b="1" u="sng" dirty="0">
                <a:latin typeface="Century" panose="02040604050505020304" pitchFamily="18" charset="0"/>
              </a:rPr>
              <a:t>Конечно-элементная </a:t>
            </a:r>
            <a:r>
              <a:rPr lang="ru-RU" b="1" u="sng" dirty="0" smtClean="0">
                <a:latin typeface="Century" panose="02040604050505020304" pitchFamily="18" charset="0"/>
              </a:rPr>
              <a:t>сетка</a:t>
            </a:r>
            <a:endParaRPr lang="ru-RU" dirty="0">
              <a:latin typeface="Century" panose="020406040505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89520" y="871125"/>
            <a:ext cx="4965191" cy="1468650"/>
          </a:xfrm>
        </p:spPr>
        <p:txBody>
          <a:bodyPr>
            <a:normAutofit/>
          </a:bodyPr>
          <a:lstStyle/>
          <a:p>
            <a:r>
              <a:rPr lang="ru-RU" dirty="0" smtClean="0"/>
              <a:t>Регулярная сетка </a:t>
            </a:r>
            <a:r>
              <a:rPr lang="ru-RU" dirty="0"/>
              <a:t>конечных </a:t>
            </a:r>
            <a:r>
              <a:rPr lang="ru-RU" dirty="0" smtClean="0"/>
              <a:t>элементов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</a:p>
          <a:p>
            <a:r>
              <a:rPr lang="ru-RU" dirty="0" smtClean="0"/>
              <a:t>Большие деформации объектов</a:t>
            </a:r>
            <a:r>
              <a:rPr lang="en-US" dirty="0" smtClean="0"/>
              <a:t>.</a:t>
            </a:r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69" y="1219967"/>
            <a:ext cx="7418407" cy="4973493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699248" y="2339775"/>
            <a:ext cx="44927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Расчётная модель была представлена 52731 узлами и 17090 элементами </a:t>
            </a:r>
            <a:r>
              <a:rPr lang="ru-RU" dirty="0" smtClean="0"/>
              <a:t>:</a:t>
            </a:r>
            <a:endParaRPr lang="en-US" dirty="0" smtClean="0"/>
          </a:p>
          <a:p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линейными </a:t>
            </a:r>
            <a:r>
              <a:rPr lang="ru-RU" dirty="0"/>
              <a:t>тетраэдрами </a:t>
            </a:r>
            <a:r>
              <a:rPr lang="ru-RU" dirty="0" smtClean="0"/>
              <a:t>моделировался </a:t>
            </a:r>
            <a:r>
              <a:rPr lang="ru-RU" dirty="0"/>
              <a:t>весь </a:t>
            </a:r>
            <a:r>
              <a:rPr lang="ru-RU" dirty="0" smtClean="0"/>
              <a:t>датчик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	</a:t>
            </a:r>
            <a:r>
              <a:rPr lang="ru-RU" dirty="0" smtClean="0"/>
              <a:t>d1 </a:t>
            </a:r>
            <a:r>
              <a:rPr lang="ru-RU" dirty="0"/>
              <a:t>= 20mm, </a:t>
            </a:r>
            <a:r>
              <a:rPr lang="ru-RU" dirty="0" smtClean="0"/>
              <a:t>d</a:t>
            </a:r>
            <a:r>
              <a:rPr lang="en-US" dirty="0" smtClean="0"/>
              <a:t>2</a:t>
            </a:r>
            <a:r>
              <a:rPr lang="ru-RU" dirty="0" smtClean="0"/>
              <a:t> </a:t>
            </a:r>
            <a:r>
              <a:rPr lang="ru-RU" dirty="0"/>
              <a:t>= </a:t>
            </a:r>
            <a:r>
              <a:rPr lang="en-US" dirty="0" smtClean="0"/>
              <a:t>1,</a:t>
            </a:r>
            <a:r>
              <a:rPr lang="ru-RU" dirty="0" smtClean="0"/>
              <a:t>5mm </a:t>
            </a:r>
          </a:p>
          <a:p>
            <a:pPr marL="742950" lvl="1" indent="-285750">
              <a:buFontTx/>
              <a:buChar char="-"/>
            </a:pP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линейными </a:t>
            </a:r>
            <a:r>
              <a:rPr lang="ru-RU" dirty="0"/>
              <a:t>гексаэдрами моделировалась пластина мягкой </a:t>
            </a:r>
            <a:r>
              <a:rPr lang="ru-RU" dirty="0" smtClean="0"/>
              <a:t>ткани</a:t>
            </a:r>
            <a:r>
              <a:rPr lang="en-US" dirty="0" smtClean="0"/>
              <a:t>, </a:t>
            </a:r>
            <a:r>
              <a:rPr lang="ru-RU" dirty="0" smtClean="0"/>
              <a:t>d</a:t>
            </a:r>
            <a:r>
              <a:rPr lang="en-US" dirty="0" smtClean="0"/>
              <a:t>3</a:t>
            </a:r>
            <a:r>
              <a:rPr lang="ru-RU" dirty="0" smtClean="0"/>
              <a:t> </a:t>
            </a:r>
            <a:r>
              <a:rPr lang="ru-RU" dirty="0"/>
              <a:t>= </a:t>
            </a:r>
            <a:r>
              <a:rPr lang="ru-RU" dirty="0" smtClean="0"/>
              <a:t>5mm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 smtClean="0"/>
              <a:t>В </a:t>
            </a:r>
            <a:r>
              <a:rPr lang="ru-RU" dirty="0"/>
              <a:t>области контакта </a:t>
            </a:r>
            <a:r>
              <a:rPr lang="ru-RU" dirty="0" smtClean="0"/>
              <a:t>d4 </a:t>
            </a:r>
            <a:r>
              <a:rPr lang="ru-RU" dirty="0"/>
              <a:t>= 0, 9mm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288036" y="6306099"/>
                <a:ext cx="74112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smtClean="0"/>
                  <a:t>Погрешность измерения площади пятна контакта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</a:rPr>
                      <m:t>=0,20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36" y="6306099"/>
                <a:ext cx="7411212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58" t="-8197" b="-245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67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297" y="72119"/>
            <a:ext cx="6050909" cy="1456267"/>
          </a:xfrm>
        </p:spPr>
        <p:txBody>
          <a:bodyPr/>
          <a:lstStyle/>
          <a:p>
            <a:r>
              <a:rPr lang="ru-RU" b="1" u="sng" dirty="0">
                <a:latin typeface="Century" panose="02040604050505020304" pitchFamily="18" charset="0"/>
              </a:rPr>
              <a:t>Граничные условия</a:t>
            </a:r>
            <a:endParaRPr lang="ru-RU" dirty="0">
              <a:latin typeface="Century" panose="020406040505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14" y="1695319"/>
            <a:ext cx="4829411" cy="357530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980" y="1348657"/>
            <a:ext cx="3238500" cy="39243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79973" y="5357812"/>
            <a:ext cx="3460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Рис.: </a:t>
            </a:r>
            <a:r>
              <a:rPr lang="ru-RU" dirty="0"/>
              <a:t>Граничное условие </a:t>
            </a:r>
            <a:r>
              <a:rPr lang="ru-RU" dirty="0" smtClean="0"/>
              <a:t>на нижнюю грань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725136" y="5357812"/>
            <a:ext cx="3464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Рис</a:t>
            </a:r>
            <a:r>
              <a:rPr lang="ru-RU" dirty="0" smtClean="0"/>
              <a:t>.: Жесткая камера датчика обеспечивает перемещения вдоль только </a:t>
            </a:r>
            <a:r>
              <a:rPr lang="ru-RU" dirty="0"/>
              <a:t>одной </a:t>
            </a:r>
            <a:r>
              <a:rPr lang="ru-RU" dirty="0" smtClean="0"/>
              <a:t>оси. 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028" y="1688037"/>
            <a:ext cx="4095108" cy="3589867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4840224" y="5437555"/>
            <a:ext cx="3489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Рис.: Граничное </a:t>
            </a:r>
            <a:r>
              <a:rPr lang="ru-RU" dirty="0"/>
              <a:t>условие на внешнюю грань </a:t>
            </a:r>
            <a:r>
              <a:rPr lang="ru-RU" dirty="0" smtClean="0"/>
              <a:t>камеры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525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7341" y="122289"/>
            <a:ext cx="6390604" cy="835152"/>
          </a:xfrm>
        </p:spPr>
        <p:txBody>
          <a:bodyPr>
            <a:noAutofit/>
          </a:bodyPr>
          <a:lstStyle/>
          <a:p>
            <a:r>
              <a:rPr lang="ru-RU" b="1" u="sng" dirty="0" smtClean="0">
                <a:latin typeface="Century" panose="02040604050505020304" pitchFamily="18" charset="0"/>
              </a:rPr>
              <a:t>Действующие силы</a:t>
            </a:r>
            <a:endParaRPr lang="ru-RU" dirty="0">
              <a:latin typeface="Century" panose="020406040505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57341" y="6039837"/>
            <a:ext cx="3612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</a:rPr>
              <a:t>Рис</a:t>
            </a:r>
            <a:r>
              <a:rPr lang="ru-RU" dirty="0" smtClean="0">
                <a:latin typeface="Arial" panose="020B0604020202020204" pitchFamily="34" charset="0"/>
              </a:rPr>
              <a:t>.: </a:t>
            </a:r>
            <a:r>
              <a:rPr lang="ru-RU" dirty="0">
                <a:latin typeface="Arial" panose="020B0604020202020204" pitchFamily="34" charset="0"/>
              </a:rPr>
              <a:t>Нагрузка, </a:t>
            </a:r>
            <a:r>
              <a:rPr lang="ru-RU" dirty="0" smtClean="0">
                <a:latin typeface="Arial" panose="020B0604020202020204" pitchFamily="34" charset="0"/>
              </a:rPr>
              <a:t>задаваемая перемещением</a:t>
            </a:r>
            <a:r>
              <a:rPr lang="en-US" dirty="0"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7910290" y="5901337"/>
            <a:ext cx="4162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</a:rPr>
              <a:t>Рис.: </a:t>
            </a:r>
            <a:r>
              <a:rPr lang="ru-RU" dirty="0">
                <a:latin typeface="Arial" panose="020B0604020202020204" pitchFamily="34" charset="0"/>
              </a:rPr>
              <a:t>Дополнительное давление </a:t>
            </a:r>
            <a:r>
              <a:rPr lang="ru-RU" dirty="0" smtClean="0">
                <a:latin typeface="Arial" panose="020B0604020202020204" pitchFamily="34" charset="0"/>
              </a:rPr>
              <a:t>по</a:t>
            </a:r>
            <a:r>
              <a:rPr lang="en-US" dirty="0" smtClean="0">
                <a:latin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</a:rPr>
              <a:t>нормали ко </a:t>
            </a:r>
            <a:r>
              <a:rPr lang="ru-RU" dirty="0">
                <a:latin typeface="Arial" panose="020B0604020202020204" pitchFamily="34" charset="0"/>
              </a:rPr>
              <a:t>внутренней </a:t>
            </a:r>
            <a:r>
              <a:rPr lang="ru-RU" dirty="0" smtClean="0">
                <a:latin typeface="Arial" panose="020B0604020202020204" pitchFamily="34" charset="0"/>
              </a:rPr>
              <a:t>поверхности</a:t>
            </a:r>
            <a:r>
              <a:rPr lang="en-US" dirty="0" smtClean="0">
                <a:latin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</a:rPr>
              <a:t>индентора</a:t>
            </a:r>
            <a:r>
              <a:rPr lang="en-US" dirty="0"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208" y="957441"/>
            <a:ext cx="4145076" cy="495132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41" y="957441"/>
            <a:ext cx="3612642" cy="5011084"/>
          </a:xfrm>
          <a:prstGeom prst="rect">
            <a:avLst/>
          </a:prstGeom>
        </p:spPr>
      </p:pic>
      <p:pic>
        <p:nvPicPr>
          <p:cNvPr id="4" name="100 000 T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005" r="56926" b="13726"/>
          <a:stretch/>
        </p:blipFill>
        <p:spPr>
          <a:xfrm>
            <a:off x="3908633" y="957441"/>
            <a:ext cx="3690346" cy="502297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991080" y="6178336"/>
            <a:ext cx="352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latin typeface="Arial" panose="020B0604020202020204" pitchFamily="34" charset="0"/>
              </a:rPr>
              <a:t>Видео: </a:t>
            </a:r>
            <a:r>
              <a:rPr lang="ru-RU" dirty="0" err="1" smtClean="0">
                <a:latin typeface="Arial" panose="020B0604020202020204" pitchFamily="34" charset="0"/>
              </a:rPr>
              <a:t>Прогибание</a:t>
            </a:r>
            <a:r>
              <a:rPr lang="ru-RU" dirty="0" smtClean="0">
                <a:latin typeface="Arial" panose="020B0604020202020204" pitchFamily="34" charset="0"/>
              </a:rPr>
              <a:t> </a:t>
            </a:r>
            <a:r>
              <a:rPr lang="ru-RU" dirty="0" err="1" smtClean="0">
                <a:latin typeface="Arial" panose="020B0604020202020204" pitchFamily="34" charset="0"/>
              </a:rPr>
              <a:t>индентора</a:t>
            </a:r>
            <a:r>
              <a:rPr lang="ru-RU" dirty="0" smtClean="0"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62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465138"/>
            <a:ext cx="6129521" cy="633984"/>
          </a:xfrm>
        </p:spPr>
        <p:txBody>
          <a:bodyPr>
            <a:noAutofit/>
          </a:bodyPr>
          <a:lstStyle/>
          <a:p>
            <a:r>
              <a:rPr lang="ru-RU" b="1" u="sng" dirty="0" smtClean="0">
                <a:latin typeface="Century" panose="02040604050505020304" pitchFamily="18" charset="0"/>
              </a:rPr>
              <a:t>Действующие силы</a:t>
            </a:r>
            <a:endParaRPr lang="ru-RU" dirty="0">
              <a:latin typeface="Century" panose="02040604050505020304" pitchFamily="18" charset="0"/>
            </a:endParaRPr>
          </a:p>
        </p:txBody>
      </p:sp>
      <p:sp>
        <p:nvSpPr>
          <p:cNvPr id="5" name="AutoShape 2" descr="archin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arching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748" y="1276215"/>
            <a:ext cx="2746121" cy="354132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/>
          <a:srcRect r="5206"/>
          <a:stretch/>
        </p:blipFill>
        <p:spPr>
          <a:xfrm>
            <a:off x="6706869" y="1276215"/>
            <a:ext cx="5444171" cy="354132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76" y="1276215"/>
            <a:ext cx="3841572" cy="3513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307975" y="4901665"/>
                <a:ext cx="349400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latin typeface="Arial" panose="020B0604020202020204" pitchFamily="34" charset="0"/>
                  </a:rPr>
                  <a:t>Рис.: Деформации без</a:t>
                </a:r>
                <a:r>
                  <a:rPr lang="en-US" dirty="0" smtClean="0">
                    <a:latin typeface="Arial" panose="020B0604020202020204" pitchFamily="34" charset="0"/>
                  </a:rPr>
                  <a:t> </a:t>
                </a:r>
                <a:r>
                  <a:rPr lang="ru-RU" dirty="0" smtClean="0">
                    <a:latin typeface="Arial" panose="020B0604020202020204" pitchFamily="34" charset="0"/>
                  </a:rPr>
                  <a:t>добавочного давления</a:t>
                </a:r>
                <a:r>
                  <a:rPr lang="en-US" dirty="0" smtClean="0">
                    <a:latin typeface="Arial" panose="020B0604020202020204" pitchFamily="34" charset="0"/>
                  </a:rPr>
                  <a:t> </a:t>
                </a:r>
                <a:r>
                  <a:rPr lang="ru-RU" dirty="0" smtClean="0">
                    <a:latin typeface="Arial" panose="020B0604020202020204" pitchFamily="34" charset="0"/>
                  </a:rPr>
                  <a:t>при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=10 </m:t>
                    </m:r>
                  </m:oMath>
                </a14:m>
                <a:r>
                  <a:rPr lang="ru-RU" dirty="0" smtClean="0">
                    <a:latin typeface="Arial" panose="020B0604020202020204" pitchFamily="34" charset="0"/>
                  </a:rPr>
                  <a:t>кПа</a:t>
                </a:r>
                <a:r>
                  <a:rPr lang="en-US" dirty="0" smtClean="0">
                    <a:latin typeface="Arial" panose="020B0604020202020204" pitchFamily="34" charset="0"/>
                  </a:rPr>
                  <a:t> </a:t>
                </a:r>
                <a:r>
                  <a:rPr lang="ru-RU" dirty="0" smtClean="0">
                    <a:latin typeface="Arial" panose="020B0604020202020204" pitchFamily="34" charset="0"/>
                  </a:rPr>
                  <a:t>и</a:t>
                </a:r>
                <a:r>
                  <a:rPr lang="en-US" dirty="0" smtClean="0">
                    <a:latin typeface="Arial" panose="020B0604020202020204" pitchFamily="34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ru-RU" dirty="0">
                        <a:latin typeface="Arial" panose="020B0604020202020204" pitchFamily="34" charset="0"/>
                      </a:rPr>
                      <m:t>2.1</m:t>
                    </m:r>
                    <m:r>
                      <m:rPr>
                        <m:nor/>
                      </m:rPr>
                      <a:rPr lang="en-US" b="0" i="0" dirty="0" smtClean="0">
                        <a:latin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ru-RU" b="0" i="0" dirty="0" smtClean="0">
                        <a:latin typeface="Arial" panose="020B0604020202020204" pitchFamily="34" charset="0"/>
                      </a:rPr>
                      <m:t>МПа</m:t>
                    </m:r>
                    <m:r>
                      <m:rPr>
                        <m:nor/>
                      </m:rPr>
                      <a:rPr lang="en-US" b="0" i="0" dirty="0" smtClean="0">
                        <a:latin typeface="Arial" panose="020B0604020202020204" pitchFamily="34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5" y="4901665"/>
                <a:ext cx="3494004" cy="923330"/>
              </a:xfrm>
              <a:prstGeom prst="rect">
                <a:avLst/>
              </a:prstGeom>
              <a:blipFill rotWithShape="0">
                <a:blip r:embed="rId5"/>
                <a:stretch>
                  <a:fillRect t="-3289" b="-85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3801979" y="4901666"/>
                <a:ext cx="373781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dirty="0" smtClean="0">
                    <a:latin typeface="Arial" panose="020B0604020202020204" pitchFamily="34" charset="0"/>
                  </a:rPr>
                  <a:t>Рис.: Деформации </a:t>
                </a:r>
                <a:r>
                  <a:rPr lang="en-US" dirty="0" smtClean="0">
                    <a:latin typeface="Arial" panose="020B0604020202020204" pitchFamily="34" charset="0"/>
                  </a:rPr>
                  <a:t>c </a:t>
                </a:r>
                <a:r>
                  <a:rPr lang="ru-RU" dirty="0" smtClean="0">
                    <a:latin typeface="Arial" panose="020B0604020202020204" pitchFamily="34" charset="0"/>
                  </a:rPr>
                  <a:t>добавочным давлением 5 кПа</a:t>
                </a:r>
                <a:r>
                  <a:rPr lang="en-US" dirty="0" smtClean="0">
                    <a:latin typeface="Arial" panose="020B0604020202020204" pitchFamily="34" charset="0"/>
                  </a:rPr>
                  <a:t> </a:t>
                </a:r>
                <a:r>
                  <a:rPr lang="ru-RU" dirty="0" smtClean="0">
                    <a:latin typeface="Arial" panose="020B0604020202020204" pitchFamily="34" charset="0"/>
                  </a:rPr>
                  <a:t>при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10 </m:t>
                    </m:r>
                  </m:oMath>
                </a14:m>
                <a:r>
                  <a:rPr lang="ru-RU" dirty="0" smtClean="0">
                    <a:latin typeface="Arial" panose="020B0604020202020204" pitchFamily="34" charset="0"/>
                  </a:rPr>
                  <a:t>кПа</a:t>
                </a:r>
                <a:r>
                  <a:rPr lang="en-US" dirty="0" smtClean="0">
                    <a:latin typeface="Arial" panose="020B0604020202020204" pitchFamily="34" charset="0"/>
                  </a:rPr>
                  <a:t> </a:t>
                </a:r>
                <a:r>
                  <a:rPr lang="ru-RU" dirty="0" smtClean="0">
                    <a:latin typeface="Arial" panose="020B0604020202020204" pitchFamily="34" charset="0"/>
                  </a:rPr>
                  <a:t>и</a:t>
                </a:r>
                <a:r>
                  <a:rPr lang="en-US" dirty="0" smtClean="0">
                    <a:latin typeface="Arial" panose="020B0604020202020204" pitchFamily="34" charset="0"/>
                  </a:rPr>
                  <a:t> </a:t>
                </a:r>
                <a:r>
                  <a:rPr lang="ru-RU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ru-RU" dirty="0">
                        <a:latin typeface="Arial" panose="020B0604020202020204" pitchFamily="34" charset="0"/>
                      </a:rPr>
                      <m:t>2.1</m:t>
                    </m:r>
                    <m:r>
                      <m:rPr>
                        <m:nor/>
                      </m:rPr>
                      <a:rPr lang="en-US" b="0" i="0" dirty="0" smtClean="0">
                        <a:latin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ru-RU" b="0" i="0" dirty="0" smtClean="0">
                        <a:latin typeface="Arial" panose="020B0604020202020204" pitchFamily="34" charset="0"/>
                      </a:rPr>
                      <m:t>МПа</m:t>
                    </m:r>
                    <m:r>
                      <m:rPr>
                        <m:nor/>
                      </m:rPr>
                      <a:rPr lang="en-US" b="0" i="0" dirty="0" smtClean="0">
                        <a:latin typeface="Arial" panose="020B0604020202020204" pitchFamily="34" charset="0"/>
                      </a:rPr>
                      <m:t>.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979" y="4901666"/>
                <a:ext cx="3737810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1468" t="-3289" r="-2610" b="-85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Прямоугольник 21"/>
              <p:cNvSpPr/>
              <p:nvPr/>
            </p:nvSpPr>
            <p:spPr>
              <a:xfrm>
                <a:off x="7962737" y="4919418"/>
                <a:ext cx="371591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dirty="0" smtClean="0">
                    <a:latin typeface="Arial" panose="020B0604020202020204" pitchFamily="34" charset="0"/>
                  </a:rPr>
                  <a:t>Рис.</a:t>
                </a:r>
                <a:r>
                  <a:rPr lang="en-US" dirty="0" smtClean="0">
                    <a:latin typeface="Arial" panose="020B0604020202020204" pitchFamily="34" charset="0"/>
                  </a:rPr>
                  <a:t>: </a:t>
                </a:r>
                <a:r>
                  <a:rPr lang="ru-RU" dirty="0" smtClean="0"/>
                  <a:t>Деформации без добавочного давления при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 smtClean="0"/>
                  <a:t>МПа</a:t>
                </a:r>
                <a:r>
                  <a:rPr lang="en-US" dirty="0" smtClean="0"/>
                  <a:t>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ru-RU" dirty="0">
                        <a:latin typeface="Arial" panose="020B0604020202020204" pitchFamily="34" charset="0"/>
                      </a:rPr>
                      <m:t>2.1</m:t>
                    </m:r>
                    <m:r>
                      <m:rPr>
                        <m:nor/>
                      </m:rPr>
                      <a:rPr lang="en-US" dirty="0">
                        <a:latin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ru-RU" b="0" i="0" dirty="0" smtClean="0">
                        <a:latin typeface="Arial" panose="020B0604020202020204" pitchFamily="34" charset="0"/>
                      </a:rPr>
                      <m:t>МПа</m:t>
                    </m:r>
                  </m:oMath>
                </a14:m>
                <a:r>
                  <a:rPr lang="en-US" dirty="0" smtClean="0"/>
                  <a:t>.</a:t>
                </a:r>
                <a:endParaRPr lang="ru-RU" dirty="0"/>
              </a:p>
            </p:txBody>
          </p:sp>
        </mc:Choice>
        <mc:Fallback xmlns="">
          <p:sp>
            <p:nvSpPr>
              <p:cNvPr id="22" name="Прямоугольник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737" y="4919418"/>
                <a:ext cx="3715915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1311" t="-4636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5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2706" y="-114969"/>
            <a:ext cx="6499212" cy="915868"/>
          </a:xfrm>
        </p:spPr>
        <p:txBody>
          <a:bodyPr>
            <a:normAutofit fontScale="90000"/>
          </a:bodyPr>
          <a:lstStyle/>
          <a:p>
            <a:r>
              <a:rPr lang="ru-RU" sz="4000" b="1" u="sng" dirty="0">
                <a:latin typeface="Century" panose="02040604050505020304" pitchFamily="18" charset="0"/>
              </a:rPr>
              <a:t>Результаты</a:t>
            </a:r>
            <a:r>
              <a:rPr lang="ru-RU" b="1" u="sng" dirty="0">
                <a:latin typeface="Century" panose="02040604050505020304" pitchFamily="18" charset="0"/>
              </a:rPr>
              <a:t> расчётов</a:t>
            </a:r>
            <a:r>
              <a:rPr lang="ru-RU" b="1" u="sng" dirty="0" smtClean="0">
                <a:latin typeface="Century" panose="02040604050505020304" pitchFamily="18" charset="0"/>
              </a:rPr>
              <a:t>:</a:t>
            </a:r>
            <a:endParaRPr lang="ru-RU" dirty="0">
              <a:latin typeface="Century" panose="020406040505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854775" y="1084298"/>
                <a:ext cx="3070521" cy="594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dirty="0" smtClean="0"/>
                  <a:t>Относительная ошибка: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i="1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p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775" y="1084298"/>
                <a:ext cx="3070521" cy="594843"/>
              </a:xfrm>
              <a:prstGeom prst="rect">
                <a:avLst/>
              </a:prstGeom>
              <a:blipFill rotWithShape="0">
                <a:blip r:embed="rId2"/>
                <a:stretch>
                  <a:fillRect l="-1789" b="-10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Диаграмма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8134424"/>
              </p:ext>
            </p:extLst>
          </p:nvPr>
        </p:nvGraphicFramePr>
        <p:xfrm>
          <a:off x="7693572" y="2522483"/>
          <a:ext cx="4339946" cy="2887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857025" y="315632"/>
                <a:ext cx="30201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ru-RU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u-RU" b="1" i="1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ru-RU" b="1" i="1">
                        <a:latin typeface="Cambria Math" panose="02040503050406030204" pitchFamily="18" charset="0"/>
                      </a:rPr>
                      <m:t> кПа,</m:t>
                    </m:r>
                    <m:r>
                      <a:rPr lang="ru-RU" b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ru-RU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ru-RU" b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sup>
                        <m:r>
                          <a:rPr lang="ru-RU" b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ru-RU" b="1" dirty="0"/>
                  <a:t> = 110 кПа</a:t>
                </a:r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025" y="315632"/>
                <a:ext cx="302018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0000" r="-1010" b="-2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Диаграмма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0957551"/>
              </p:ext>
            </p:extLst>
          </p:nvPr>
        </p:nvGraphicFramePr>
        <p:xfrm>
          <a:off x="-190013" y="790067"/>
          <a:ext cx="7683889" cy="4620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Диаграмма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573213"/>
              </p:ext>
            </p:extLst>
          </p:nvPr>
        </p:nvGraphicFramePr>
        <p:xfrm>
          <a:off x="2172318" y="5307724"/>
          <a:ext cx="3397337" cy="1433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Диаграмма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31523"/>
              </p:ext>
            </p:extLst>
          </p:nvPr>
        </p:nvGraphicFramePr>
        <p:xfrm>
          <a:off x="7854775" y="5491175"/>
          <a:ext cx="2945721" cy="1366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13767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а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1637</TotalTime>
  <Words>532</Words>
  <Application>Microsoft Office PowerPoint</Application>
  <PresentationFormat>Широкоэкранный</PresentationFormat>
  <Paragraphs>86</Paragraphs>
  <Slides>15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Cambria Math</vt:lpstr>
      <vt:lpstr>Cascadia Code</vt:lpstr>
      <vt:lpstr>Century</vt:lpstr>
      <vt:lpstr>Times New Roman</vt:lpstr>
      <vt:lpstr>Небеса</vt:lpstr>
      <vt:lpstr>Моделирование внедрения индентора в линейно-упругую ткань</vt:lpstr>
      <vt:lpstr>Введение</vt:lpstr>
      <vt:lpstr>Постановка задачи</vt:lpstr>
      <vt:lpstr>Модель</vt:lpstr>
      <vt:lpstr>Конечно-элементная сетка</vt:lpstr>
      <vt:lpstr>Граничные условия</vt:lpstr>
      <vt:lpstr>Действующие силы</vt:lpstr>
      <vt:lpstr>Действующие силы</vt:lpstr>
      <vt:lpstr>Результаты расчётов:</vt:lpstr>
      <vt:lpstr>Результаты расчётов:</vt:lpstr>
      <vt:lpstr>Результаты расчётов:</vt:lpstr>
      <vt:lpstr>Результаты расчётов:</vt:lpstr>
      <vt:lpstr>Выводы:</vt:lpstr>
      <vt:lpstr>Список литературы: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</dc:creator>
  <cp:lastModifiedBy>Учетная запись Майкрософт</cp:lastModifiedBy>
  <cp:revision>98</cp:revision>
  <dcterms:created xsi:type="dcterms:W3CDTF">2021-05-18T09:36:39Z</dcterms:created>
  <dcterms:modified xsi:type="dcterms:W3CDTF">2022-10-20T07:53:31Z</dcterms:modified>
</cp:coreProperties>
</file>